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6" r:id="rId3"/>
    <p:sldId id="287" r:id="rId4"/>
    <p:sldId id="288" r:id="rId5"/>
    <p:sldId id="289" r:id="rId6"/>
    <p:sldId id="290" r:id="rId7"/>
    <p:sldId id="284" r:id="rId8"/>
    <p:sldId id="285" r:id="rId9"/>
    <p:sldId id="29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8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26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4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7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3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0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60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29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4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38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16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E2CF4-B067-4AD7-B92D-D03D1E2EC92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F4257-3882-4C5F-8D2C-5575121D4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46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F5ED8089-0DA1-429B-8008-645555B1FE90" descr="F713CAE8-DA38-41EC-807A-3BAFF38375EE@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823"/>
            <a:ext cx="12606338" cy="697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5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62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24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2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70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9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68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7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9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86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76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4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5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23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20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0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0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3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9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9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Briggs</dc:creator>
  <cp:lastModifiedBy>Eleanor Briggs</cp:lastModifiedBy>
  <cp:revision>4</cp:revision>
  <dcterms:created xsi:type="dcterms:W3CDTF">2016-12-09T17:05:18Z</dcterms:created>
  <dcterms:modified xsi:type="dcterms:W3CDTF">2016-12-09T17:32:08Z</dcterms:modified>
</cp:coreProperties>
</file>