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6" r:id="rId3"/>
    <p:sldId id="259" r:id="rId4"/>
    <p:sldId id="260" r:id="rId5"/>
    <p:sldId id="261" r:id="rId6"/>
    <p:sldId id="277" r:id="rId7"/>
    <p:sldId id="278" r:id="rId8"/>
    <p:sldId id="262" r:id="rId9"/>
    <p:sldId id="263" r:id="rId10"/>
    <p:sldId id="264" r:id="rId11"/>
    <p:sldId id="265" r:id="rId12"/>
    <p:sldId id="266" r:id="rId13"/>
    <p:sldId id="267" r:id="rId14"/>
    <p:sldId id="275" r:id="rId15"/>
    <p:sldId id="268" r:id="rId16"/>
    <p:sldId id="276"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DF1A28"/>
    <a:srgbClr val="FF1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75088" autoAdjust="0"/>
  </p:normalViewPr>
  <p:slideViewPr>
    <p:cSldViewPr snapToGrid="0">
      <p:cViewPr varScale="1">
        <p:scale>
          <a:sx n="85" d="100"/>
          <a:sy n="85"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E6D79-5D55-4243-B041-148D8E16111A}" type="datetimeFigureOut">
              <a:rPr lang="en-GB" smtClean="0"/>
              <a:t>17/10/2019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C7518-19AE-4BDF-85A5-3916898B7B9D}" type="slidenum">
              <a:rPr lang="en-GB" smtClean="0"/>
              <a:t>‹#›</a:t>
            </a:fld>
            <a:endParaRPr lang="en-GB"/>
          </a:p>
        </p:txBody>
      </p:sp>
    </p:spTree>
    <p:extLst>
      <p:ext uri="{BB962C8B-B14F-4D97-AF65-F5344CB8AC3E}">
        <p14:creationId xmlns:p14="http://schemas.microsoft.com/office/powerpoint/2010/main" val="41184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orldaidsday.org/the-red-ribbon/orde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worldaidsday.org/" TargetMode="External"/><Relationship Id="rId5" Type="http://schemas.openxmlformats.org/officeDocument/2006/relationships/hyperlink" Target="http://www.worldaidsday.org/fundraising" TargetMode="External"/><Relationship Id="rId4" Type="http://schemas.openxmlformats.org/officeDocument/2006/relationships/hyperlink" Target="http://www.nat.org.uk/"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base.info/htb/3230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hs.uk/service-search/Sexual-health-services-for-young-people/LocationSearch/73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hs.uk/Service-Search/HIV-testing/LocationSearch/41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1</a:t>
            </a:fld>
            <a:endParaRPr lang="en-GB"/>
          </a:p>
        </p:txBody>
      </p:sp>
    </p:spTree>
    <p:extLst>
      <p:ext uri="{BB962C8B-B14F-4D97-AF65-F5344CB8AC3E}">
        <p14:creationId xmlns:p14="http://schemas.microsoft.com/office/powerpoint/2010/main" val="361697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Mary. She is 45 years old and lives in London. This is Mary’s story:</a:t>
            </a:r>
            <a:endParaRPr lang="en-GB" sz="1200" i="0" kern="1200" dirty="0">
              <a:solidFill>
                <a:schemeClr val="tx1"/>
              </a:solidFill>
              <a:effectLst/>
              <a:latin typeface="+mn-lt"/>
              <a:ea typeface="+mn-ea"/>
              <a:cs typeface="+mn-cs"/>
            </a:endParaRP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“I discovered I was positive when I went for a routine test at a charity I wanted to volunteer for. I was devastated. I had the courage to call two friends of mine and one told me she herself was positive. My friends were such a source of support for me during this hard time; another took me for a confirmation test and helped me register with an HIV clinic, all along offering kindness and support. </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After my diagnosis, I stopped looking for a relationship because I feared the stigma and discrimination I would face. After about 6 years, I went to a party and met a nice guy that I fancied. I was torn between letting him go or letting him know. </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I sent him a message informing him about my status – at first, he thought I was lying. But once I told him it was true, he told me he still wanted me regardless of my status and we dated for over 5 years. I was undetectable for the entire time we were together and was taught at the clinic that there is not risk of HIV transmission if I am undetectable (U=U). He knew that I had an undetectable viral load and never showed any fear of getting infected. Even though we are no longer dating, he has always been supportive. </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After we separated, I met another guy, but sadly my HIV status was not as well received this time. This new guy and I were never intimate, we never even kissed or held hands, yet when I told him about my status, he was furious I didn’t tell him sooner and he never contacted me again. I never told any member of my family and I don’t intend to in the near future, not because they will discriminate or stigmatise me, but because they will feel sorry for me and think I will die soon. People are still living in the dark about HIV and don’t realise that people living with HIV can live a happy and healthy life. </a:t>
            </a:r>
          </a:p>
        </p:txBody>
      </p:sp>
      <p:sp>
        <p:nvSpPr>
          <p:cNvPr id="4" name="Slide Number Placeholder 3"/>
          <p:cNvSpPr>
            <a:spLocks noGrp="1"/>
          </p:cNvSpPr>
          <p:nvPr>
            <p:ph type="sldNum" sz="quarter" idx="5"/>
          </p:nvPr>
        </p:nvSpPr>
        <p:spPr/>
        <p:txBody>
          <a:bodyPr/>
          <a:lstStyle/>
          <a:p>
            <a:fld id="{7B1C7518-19AE-4BDF-85A5-3916898B7B9D}" type="slidenum">
              <a:rPr lang="en-GB" smtClean="0"/>
              <a:t>13</a:t>
            </a:fld>
            <a:endParaRPr lang="en-GB"/>
          </a:p>
        </p:txBody>
      </p:sp>
    </p:spTree>
    <p:extLst>
      <p:ext uri="{BB962C8B-B14F-4D97-AF65-F5344CB8AC3E}">
        <p14:creationId xmlns:p14="http://schemas.microsoft.com/office/powerpoint/2010/main" val="192862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People living with HIV are often concerned about other’s responses to hearing about their HIV status.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2018, 1 in 8 people living with HIV said they had not shared their HIV status with anyone other than healthcare professionals. While some simply may not feel the need to talk to others about HIV, for others this could contribute to significant loneliness and isolation, especially if it is a barrier to forming relationships with others. 1 in 5 people living with HIV said that they needed help with loneliness and isolation in the past year.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in the NHS, HIV stigma still exists. One in 3 people living with HIV have been worried that they would be treated differently to other patients. One in 10 people living with HIV in the UK have been refused healthcare or delayed a treatment because of their HIV status.</a:t>
            </a:r>
          </a:p>
        </p:txBody>
      </p:sp>
      <p:sp>
        <p:nvSpPr>
          <p:cNvPr id="4" name="Slide Number Placeholder 3"/>
          <p:cNvSpPr>
            <a:spLocks noGrp="1"/>
          </p:cNvSpPr>
          <p:nvPr>
            <p:ph type="sldNum" sz="quarter" idx="5"/>
          </p:nvPr>
        </p:nvSpPr>
        <p:spPr/>
        <p:txBody>
          <a:bodyPr/>
          <a:lstStyle/>
          <a:p>
            <a:fld id="{7B1C7518-19AE-4BDF-85A5-3916898B7B9D}" type="slidenum">
              <a:rPr lang="en-GB" smtClean="0"/>
              <a:t>14</a:t>
            </a:fld>
            <a:endParaRPr lang="en-GB"/>
          </a:p>
        </p:txBody>
      </p:sp>
    </p:spTree>
    <p:extLst>
      <p:ext uri="{BB962C8B-B14F-4D97-AF65-F5344CB8AC3E}">
        <p14:creationId xmlns:p14="http://schemas.microsoft.com/office/powerpoint/2010/main" val="4156352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can all do our bit to tackle HIV stigma and support people living with HIV.</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t>
            </a:r>
            <a:r>
              <a:rPr lang="en-GB" sz="1200" b="1" kern="1200" dirty="0" err="1">
                <a:solidFill>
                  <a:schemeClr val="tx1"/>
                </a:solidFill>
                <a:effectLst/>
                <a:latin typeface="+mn-lt"/>
                <a:ea typeface="+mn-ea"/>
                <a:cs typeface="+mn-cs"/>
              </a:rPr>
              <a:t>RocktheRibbon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2019 World AIDS Day campaign is ‘Rock the Ribbon Together’. We are encouraging everybody to wear their red ribbon with pride, show support for people living with HIV and tackle the life-changing stigma and discrimination that people can face.</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you order ribbons from us in advance, you could ask students if they would like to purchase a ribbon as they leave the assembly or during their lunch break. You can order red ribbons for free </a:t>
            </a:r>
            <a:r>
              <a:rPr lang="en-GB" sz="1200" i="1" u="sng" kern="1200" dirty="0">
                <a:solidFill>
                  <a:schemeClr val="tx1"/>
                </a:solidFill>
                <a:effectLst/>
                <a:latin typeface="+mn-lt"/>
                <a:ea typeface="+mn-ea"/>
                <a:cs typeface="+mn-cs"/>
                <a:hlinkClick r:id="rId3"/>
              </a:rPr>
              <a:t>here</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Challenge HIV stigma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also challenge HIV stigma with the key facts you’ve learned today. If you hear someone saying stigmatising things about HIV, challenge them yourselves or tell an adult. Tell your friends and parents about this assembly and what you have learned. You can learn more HIV facts at </a:t>
            </a:r>
            <a:r>
              <a:rPr lang="en-GB" sz="1200" u="sng" kern="1200" dirty="0">
                <a:solidFill>
                  <a:schemeClr val="tx1"/>
                </a:solidFill>
                <a:effectLst/>
                <a:latin typeface="+mn-lt"/>
                <a:ea typeface="+mn-ea"/>
                <a:cs typeface="+mn-cs"/>
                <a:hlinkClick r:id="rId4"/>
              </a:rPr>
              <a:t>www.nat.org.uk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Treat people living with HIV with respect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someone tells you they have HIV, don’t tell anyone else without their permission. Be supportive, respect their confidentiality and treat them like you would treat anyone else.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Organise a fundraiser for an HIV organisation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Organise an event at your school or in your community to raise much-needed funds for HIV organisations in your local area or national organisations like NAT. We’ve got a list of great ideas for fundraising events at </a:t>
            </a:r>
            <a:r>
              <a:rPr lang="en-GB" sz="1200" u="sng" kern="1200" dirty="0">
                <a:solidFill>
                  <a:schemeClr val="tx1"/>
                </a:solidFill>
                <a:effectLst/>
                <a:latin typeface="+mn-lt"/>
                <a:ea typeface="+mn-ea"/>
                <a:cs typeface="+mn-cs"/>
                <a:hlinkClick r:id="rId5"/>
              </a:rPr>
              <a:t>http://www.worldaidsday.org/fundraising</a:t>
            </a:r>
            <a:r>
              <a:rPr lang="en-GB" dirty="0">
                <a:effectLst/>
              </a:rPr>
              <a:t> </a:t>
            </a:r>
            <a:r>
              <a:rPr lang="en-US" sz="1200" kern="1200" dirty="0">
                <a:solidFill>
                  <a:schemeClr val="tx1"/>
                </a:solidFill>
                <a:effectLst/>
                <a:latin typeface="+mn-lt"/>
                <a:ea typeface="+mn-ea"/>
                <a:cs typeface="+mn-cs"/>
              </a:rPr>
              <a:t>See </a:t>
            </a:r>
            <a:r>
              <a:rPr lang="en-US" sz="1200" u="sng" kern="1200" dirty="0">
                <a:solidFill>
                  <a:schemeClr val="tx1"/>
                </a:solidFill>
                <a:effectLst/>
                <a:latin typeface="+mn-lt"/>
                <a:ea typeface="+mn-ea"/>
                <a:cs typeface="+mn-cs"/>
                <a:hlinkClick r:id="rId6"/>
              </a:rPr>
              <a:t>www.worldaidsday.org</a:t>
            </a:r>
            <a:r>
              <a:rPr lang="en-US"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pPr marL="0" indent="0">
              <a:lnSpc>
                <a:spcPct val="120000"/>
              </a:lnSpc>
              <a:spcAft>
                <a:spcPts val="600"/>
              </a:spcAft>
              <a:buClr>
                <a:srgbClr val="DF1A28"/>
              </a:buClr>
              <a:buSzPct val="100000"/>
              <a:buFont typeface="Wingdings 2" panose="05020102010507070707" pitchFamily="18" charset="2"/>
              <a:buNone/>
            </a:pPr>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15</a:t>
            </a:fld>
            <a:endParaRPr lang="en-GB"/>
          </a:p>
        </p:txBody>
      </p:sp>
    </p:spTree>
    <p:extLst>
      <p:ext uri="{BB962C8B-B14F-4D97-AF65-F5344CB8AC3E}">
        <p14:creationId xmlns:p14="http://schemas.microsoft.com/office/powerpoint/2010/main" val="72378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are the key messages we would like students to take away from this assembly.</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HIV is a virus that attacks the body’s immune system. It is not the same as AIDS.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With effective medication, people living with HIV can’t pass on the virus and can live as long as anyone else.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HIV stigma can make life difficult for people living with HIV.</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can support World AIDS day by wearing a red ribbon, keeping yourself and others informed about HIV and treating people living with HIV with respect.</a:t>
            </a:r>
          </a:p>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16</a:t>
            </a:fld>
            <a:endParaRPr lang="en-GB"/>
          </a:p>
        </p:txBody>
      </p:sp>
    </p:spTree>
    <p:extLst>
      <p:ext uri="{BB962C8B-B14F-4D97-AF65-F5344CB8AC3E}">
        <p14:creationId xmlns:p14="http://schemas.microsoft.com/office/powerpoint/2010/main" val="394484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72835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How many people are living with HIV in the entire world?</a:t>
            </a:r>
          </a:p>
          <a:p>
            <a:r>
              <a:rPr lang="en-GB" sz="1200" kern="1200" dirty="0">
                <a:solidFill>
                  <a:schemeClr val="tx1"/>
                </a:solidFill>
                <a:effectLst/>
                <a:latin typeface="+mn-lt"/>
                <a:ea typeface="+mn-ea"/>
                <a:cs typeface="+mn-cs"/>
              </a:rPr>
              <a:t>A: In 2018, there are around 37.9 million people living with HIV globally. In some countries, people can struggle to access testing or treatment. </a:t>
            </a:r>
          </a:p>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5</a:t>
            </a:fld>
            <a:endParaRPr lang="en-GB"/>
          </a:p>
        </p:txBody>
      </p:sp>
    </p:spTree>
    <p:extLst>
      <p:ext uri="{BB962C8B-B14F-4D97-AF65-F5344CB8AC3E}">
        <p14:creationId xmlns:p14="http://schemas.microsoft.com/office/powerpoint/2010/main" val="362055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Q: How many people are living with HIV in the 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Around 101,600 people are living with HIV in the UK.</a:t>
            </a:r>
          </a:p>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6</a:t>
            </a:fld>
            <a:endParaRPr lang="en-GB"/>
          </a:p>
        </p:txBody>
      </p:sp>
    </p:spTree>
    <p:extLst>
      <p:ext uri="{BB962C8B-B14F-4D97-AF65-F5344CB8AC3E}">
        <p14:creationId xmlns:p14="http://schemas.microsoft.com/office/powerpoint/2010/main" val="207919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How many people are living with HIV in the UK but don’t know that they have it?</a:t>
            </a:r>
          </a:p>
          <a:p>
            <a:r>
              <a:rPr lang="en-GB" sz="1200" kern="1200" dirty="0">
                <a:solidFill>
                  <a:schemeClr val="tx1"/>
                </a:solidFill>
                <a:effectLst/>
                <a:latin typeface="+mn-lt"/>
                <a:ea typeface="+mn-ea"/>
                <a:cs typeface="+mn-cs"/>
              </a:rPr>
              <a:t>A: Of these, 1 in 12 people do not know they have HIV.</a:t>
            </a:r>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7</a:t>
            </a:fld>
            <a:endParaRPr lang="en-GB"/>
          </a:p>
        </p:txBody>
      </p:sp>
    </p:spTree>
    <p:extLst>
      <p:ext uri="{BB962C8B-B14F-4D97-AF65-F5344CB8AC3E}">
        <p14:creationId xmlns:p14="http://schemas.microsoft.com/office/powerpoint/2010/main" val="19603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Does anyone know how HIV is passed on to other people?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In the UK, the two main routes of getting HIV is by:</a:t>
            </a:r>
          </a:p>
          <a:p>
            <a:pPr lvl="0"/>
            <a:r>
              <a:rPr lang="en-GB" sz="1200" kern="1200" dirty="0">
                <a:solidFill>
                  <a:schemeClr val="tx1"/>
                </a:solidFill>
                <a:effectLst/>
                <a:latin typeface="+mn-lt"/>
                <a:ea typeface="+mn-ea"/>
                <a:cs typeface="+mn-cs"/>
              </a:rPr>
              <a:t>Having sex without condoms</a:t>
            </a:r>
          </a:p>
          <a:p>
            <a:pPr lvl="0"/>
            <a:r>
              <a:rPr lang="en-GB" sz="1200" kern="1200" dirty="0">
                <a:solidFill>
                  <a:schemeClr val="tx1"/>
                </a:solidFill>
                <a:effectLst/>
                <a:latin typeface="+mn-lt"/>
                <a:ea typeface="+mn-ea"/>
                <a:cs typeface="+mn-cs"/>
              </a:rPr>
              <a:t>Sharing needles and injecting equipment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Anyone</a:t>
            </a:r>
            <a:r>
              <a:rPr lang="en-GB" sz="1200" kern="1200" dirty="0">
                <a:solidFill>
                  <a:schemeClr val="tx1"/>
                </a:solidFill>
                <a:effectLst/>
                <a:latin typeface="+mn-lt"/>
                <a:ea typeface="+mn-ea"/>
                <a:cs typeface="+mn-cs"/>
              </a:rPr>
              <a:t> can get HIV if they are exposed to HIV via these routes.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Elsewhere in the world, there is also a risk for pregnant women passing HIV on to their babies, but this doesn’t really happen in the UK because HIV treatment stops this from happening.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These are the </a:t>
            </a:r>
            <a:r>
              <a:rPr lang="en-GB" sz="1200" u="sng" kern="1200" dirty="0">
                <a:solidFill>
                  <a:schemeClr val="tx1"/>
                </a:solidFill>
                <a:effectLst/>
                <a:latin typeface="+mn-lt"/>
                <a:ea typeface="+mn-ea"/>
                <a:cs typeface="+mn-cs"/>
              </a:rPr>
              <a:t>only</a:t>
            </a:r>
            <a:r>
              <a:rPr lang="en-GB" sz="1200" kern="1200" dirty="0">
                <a:solidFill>
                  <a:schemeClr val="tx1"/>
                </a:solidFill>
                <a:effectLst/>
                <a:latin typeface="+mn-lt"/>
                <a:ea typeface="+mn-ea"/>
                <a:cs typeface="+mn-cs"/>
              </a:rPr>
              <a:t> ways HIV can be passed on. There is no risk of passing on HIV through day-to-day contact, touching, kissing or any other way.</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Other examples of things you </a:t>
            </a:r>
            <a:r>
              <a:rPr lang="en-GB" sz="1200" b="1" i="1" u="sng" kern="1200" dirty="0">
                <a:solidFill>
                  <a:schemeClr val="tx1"/>
                </a:solidFill>
                <a:effectLst/>
                <a:latin typeface="+mn-lt"/>
                <a:ea typeface="+mn-ea"/>
                <a:cs typeface="+mn-cs"/>
              </a:rPr>
              <a:t>can’t</a:t>
            </a:r>
            <a:r>
              <a:rPr lang="en-GB" sz="1200" i="1" kern="1200" dirty="0">
                <a:solidFill>
                  <a:schemeClr val="tx1"/>
                </a:solidFill>
                <a:effectLst/>
                <a:latin typeface="+mn-lt"/>
                <a:ea typeface="+mn-ea"/>
                <a:cs typeface="+mn-cs"/>
              </a:rPr>
              <a:t> get HIV from include biting, spitting, sharing cutlery, loo seats or sharing tooth brushes.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1C7518-19AE-4BDF-85A5-3916898B7B9D}" type="slidenum">
              <a:rPr lang="en-GB" smtClean="0"/>
              <a:t>8</a:t>
            </a:fld>
            <a:endParaRPr lang="en-GB"/>
          </a:p>
        </p:txBody>
      </p:sp>
    </p:spTree>
    <p:extLst>
      <p:ext uri="{BB962C8B-B14F-4D97-AF65-F5344CB8AC3E}">
        <p14:creationId xmlns:p14="http://schemas.microsoft.com/office/powerpoint/2010/main" val="59348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What methods can be used to prevent HIV from being passed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To prevent HIV being passed on, the following methods can be used:</a:t>
            </a:r>
          </a:p>
          <a:p>
            <a:pPr lvl="0"/>
            <a:r>
              <a:rPr lang="en-GB" sz="1200" b="1" kern="1200" dirty="0">
                <a:solidFill>
                  <a:schemeClr val="tx1"/>
                </a:solidFill>
                <a:effectLst/>
                <a:latin typeface="+mn-lt"/>
                <a:ea typeface="+mn-ea"/>
                <a:cs typeface="+mn-cs"/>
              </a:rPr>
              <a:t>Condoms:</a:t>
            </a:r>
            <a:r>
              <a:rPr lang="en-GB" sz="1200" kern="1200" dirty="0">
                <a:solidFill>
                  <a:schemeClr val="tx1"/>
                </a:solidFill>
                <a:effectLst/>
                <a:latin typeface="+mn-lt"/>
                <a:ea typeface="+mn-ea"/>
                <a:cs typeface="+mn-cs"/>
              </a:rPr>
              <a:t> Using condoms when having sex can prevent HIV from being passed on. Condoms have the additional benefit of preventing all other STIs and pregnancy too</a:t>
            </a:r>
          </a:p>
          <a:p>
            <a:pPr lvl="0"/>
            <a:r>
              <a:rPr lang="en-GB" sz="1200" b="1" kern="1200" dirty="0">
                <a:solidFill>
                  <a:schemeClr val="tx1"/>
                </a:solidFill>
                <a:effectLst/>
                <a:latin typeface="+mn-lt"/>
                <a:ea typeface="+mn-ea"/>
                <a:cs typeface="+mn-cs"/>
              </a:rPr>
              <a:t>PEP and </a:t>
            </a:r>
            <a:r>
              <a:rPr lang="en-GB" sz="1200" b="1" kern="1200" dirty="0" err="1">
                <a:solidFill>
                  <a:schemeClr val="tx1"/>
                </a:solidFill>
                <a:effectLst/>
                <a:latin typeface="+mn-lt"/>
                <a:ea typeface="+mn-ea"/>
                <a:cs typeface="+mn-cs"/>
              </a:rPr>
              <a:t>PrEP</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PEP can be taken 48 hours after exposure to HIV, for example, when doctors have accidentally stabbed themselves with a needle used on a patient, or in the case of sexual assault. It is prescribed by a GP or in hospital. </a:t>
            </a:r>
            <a:r>
              <a:rPr lang="en-GB" sz="1200" kern="1200" dirty="0" err="1">
                <a:solidFill>
                  <a:schemeClr val="tx1"/>
                </a:solidFill>
                <a:effectLst/>
                <a:latin typeface="+mn-lt"/>
                <a:ea typeface="+mn-ea"/>
                <a:cs typeface="+mn-cs"/>
              </a:rPr>
              <a:t>PrEP</a:t>
            </a:r>
            <a:r>
              <a:rPr lang="en-GB" sz="1200" kern="1200" dirty="0">
                <a:solidFill>
                  <a:schemeClr val="tx1"/>
                </a:solidFill>
                <a:effectLst/>
                <a:latin typeface="+mn-lt"/>
                <a:ea typeface="+mn-ea"/>
                <a:cs typeface="+mn-cs"/>
              </a:rPr>
              <a:t> is a pill that is taken daily to prevent exposure to HIV. It is not yet routinely available on the NHS – but it is available through a clinical trial.</a:t>
            </a:r>
          </a:p>
          <a:p>
            <a:pPr lvl="0"/>
            <a:r>
              <a:rPr lang="en-GB" sz="1200" b="1" kern="1200" dirty="0">
                <a:solidFill>
                  <a:schemeClr val="tx1"/>
                </a:solidFill>
                <a:effectLst/>
                <a:latin typeface="+mn-lt"/>
                <a:ea typeface="+mn-ea"/>
                <a:cs typeface="+mn-cs"/>
              </a:rPr>
              <a:t>U=U:</a:t>
            </a:r>
            <a:r>
              <a:rPr lang="en-GB" sz="1200" kern="1200" dirty="0">
                <a:solidFill>
                  <a:schemeClr val="tx1"/>
                </a:solidFill>
                <a:effectLst/>
                <a:latin typeface="+mn-lt"/>
                <a:ea typeface="+mn-ea"/>
                <a:cs typeface="+mn-cs"/>
              </a:rPr>
              <a:t> U=U means ‘Undetectable = Untransmissible’. When someone living with HIV is on treatment and has an undetectable viral load, they can’t pass on HIV to their sexual partners.</a:t>
            </a:r>
          </a:p>
          <a:p>
            <a:pPr lvl="0"/>
            <a:r>
              <a:rPr lang="en-GB" sz="1200" b="1" kern="1200" dirty="0">
                <a:solidFill>
                  <a:schemeClr val="tx1"/>
                </a:solidFill>
                <a:effectLst/>
                <a:latin typeface="+mn-lt"/>
                <a:ea typeface="+mn-ea"/>
                <a:cs typeface="+mn-cs"/>
              </a:rPr>
              <a:t>Clean needles: </a:t>
            </a:r>
            <a:r>
              <a:rPr lang="en-GB" sz="1200" kern="1200" dirty="0">
                <a:solidFill>
                  <a:schemeClr val="tx1"/>
                </a:solidFill>
                <a:effectLst/>
                <a:latin typeface="+mn-lt"/>
                <a:ea typeface="+mn-ea"/>
                <a:cs typeface="+mn-cs"/>
              </a:rPr>
              <a:t>Clean needles are distributed to people who inject drugs to prevent sharing of needles.</a:t>
            </a:r>
          </a:p>
          <a:p>
            <a:r>
              <a:rPr lang="en-US" sz="1200" kern="1200" dirty="0">
                <a:solidFill>
                  <a:schemeClr val="tx1"/>
                </a:solidFill>
                <a:effectLst/>
                <a:latin typeface="+mn-lt"/>
                <a:ea typeface="+mn-ea"/>
                <a:cs typeface="+mn-cs"/>
              </a:rPr>
              <a:t>For more information on U=U, see </a:t>
            </a:r>
            <a:r>
              <a:rPr lang="en-GB" sz="1200" u="sng" kern="1200" dirty="0">
                <a:solidFill>
                  <a:schemeClr val="tx1"/>
                </a:solidFill>
                <a:effectLst/>
                <a:latin typeface="+mn-lt"/>
                <a:ea typeface="+mn-ea"/>
                <a:cs typeface="+mn-cs"/>
                <a:hlinkClick r:id="rId3"/>
              </a:rPr>
              <a:t>http://i-base.info/htb/32308</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might want to mention here where students can access free condoms in your local area (e.g. available from the school nurse, young people’s sexual health clinic, etc.) If you’re not sure, you can find this information at </a:t>
            </a:r>
            <a:r>
              <a:rPr lang="en-GB" sz="1200" u="sng" kern="1200" dirty="0">
                <a:solidFill>
                  <a:schemeClr val="tx1"/>
                </a:solidFill>
                <a:effectLst/>
                <a:latin typeface="+mn-lt"/>
                <a:ea typeface="+mn-ea"/>
                <a:cs typeface="+mn-cs"/>
                <a:hlinkClick r:id="rId4"/>
              </a:rPr>
              <a:t>https://www.nhs.uk/service-search/Sexual-health-services-for-young-people/LocationSearch/735</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1C7518-19AE-4BDF-85A5-3916898B7B9D}" type="slidenum">
              <a:rPr lang="en-GB" smtClean="0"/>
              <a:t>9</a:t>
            </a:fld>
            <a:endParaRPr lang="en-GB"/>
          </a:p>
        </p:txBody>
      </p:sp>
    </p:spTree>
    <p:extLst>
      <p:ext uri="{BB962C8B-B14F-4D97-AF65-F5344CB8AC3E}">
        <p14:creationId xmlns:p14="http://schemas.microsoft.com/office/powerpoint/2010/main" val="28608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People find out if they have HIV by getting tested for it. An HIV test is usually taken by a finger-prick test. You can get an HIV test at your doctor’s or at a sexual health clinic.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start having sex, it’s important to get tested regularly so you know your status. Do you remember the 1 in 12 people who don’t know they have HIV from the previous slide? This is a problem because if someone has HIV, the longer it’s left untreated the more ill they can become.</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might want to mention here where students can go for an HIV test in your local area. You can find this information at </a:t>
            </a:r>
            <a:r>
              <a:rPr lang="en-GB" sz="1200" u="sng" kern="1200" dirty="0">
                <a:solidFill>
                  <a:schemeClr val="tx1"/>
                </a:solidFill>
                <a:effectLst/>
                <a:latin typeface="+mn-lt"/>
                <a:ea typeface="+mn-ea"/>
                <a:cs typeface="+mn-cs"/>
                <a:hlinkClick r:id="rId3"/>
              </a:rPr>
              <a:t>https://www.nhs.uk/Service-Search/HIV-testing/LocationSearch/418</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1C7518-19AE-4BDF-85A5-3916898B7B9D}" type="slidenum">
              <a:rPr lang="en-GB" smtClean="0"/>
              <a:t>10</a:t>
            </a:fld>
            <a:endParaRPr lang="en-GB"/>
          </a:p>
        </p:txBody>
      </p:sp>
    </p:spTree>
    <p:extLst>
      <p:ext uri="{BB962C8B-B14F-4D97-AF65-F5344CB8AC3E}">
        <p14:creationId xmlns:p14="http://schemas.microsoft.com/office/powerpoint/2010/main" val="165543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It’s important that people diagnosed with HIV get treated for it. Although we don’t have a cure for HIV yet, treatment is so good that most people living with HIV only need to take one pill a day, and they can expect to live a long and healthy life if they’re diagnosed in good time. All the people in this picture are living with HIV – and they look pretty happy and healthy don’t they?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I’ve already mentioned, the other benefit of treatment is that it suppresses HIV so that the person so they can’t pass it on to their sexual partners. 96% of people living with HIV who are on treatment in the UK can’t pass it on.</a:t>
            </a:r>
            <a:r>
              <a:rPr lang="en-GB"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1C7518-19AE-4BDF-85A5-3916898B7B9D}" type="slidenum">
              <a:rPr lang="en-GB" smtClean="0"/>
              <a:t>11</a:t>
            </a:fld>
            <a:endParaRPr lang="en-GB"/>
          </a:p>
        </p:txBody>
      </p:sp>
    </p:spTree>
    <p:extLst>
      <p:ext uri="{BB962C8B-B14F-4D97-AF65-F5344CB8AC3E}">
        <p14:creationId xmlns:p14="http://schemas.microsoft.com/office/powerpoint/2010/main" val="421594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Although we now have great treatment and people living with HIV can live long and healthy lives, they still experience HIV stigma.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people living with HIV are judged and treated badly because of prejudice and assumptions about HIV, we call this ‘HIV stigma’.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Stigma persists because many people don’t understand the reality of HIV and are scared of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people living with HIV deserve our respect and dignity, just like anyone else.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1C7518-19AE-4BDF-85A5-3916898B7B9D}" type="slidenum">
              <a:rPr lang="en-GB" smtClean="0"/>
              <a:t>12</a:t>
            </a:fld>
            <a:endParaRPr lang="en-GB"/>
          </a:p>
        </p:txBody>
      </p:sp>
    </p:spTree>
    <p:extLst>
      <p:ext uri="{BB962C8B-B14F-4D97-AF65-F5344CB8AC3E}">
        <p14:creationId xmlns:p14="http://schemas.microsoft.com/office/powerpoint/2010/main" val="167772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3EB7-0C21-4E9B-9E80-499573B0B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DEDF0E-83A8-48A9-8557-F651EAABA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1DD9BF-0D35-42AE-AD66-010091DB8EDE}"/>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5" name="Footer Placeholder 4">
            <a:extLst>
              <a:ext uri="{FF2B5EF4-FFF2-40B4-BE49-F238E27FC236}">
                <a16:creationId xmlns:a16="http://schemas.microsoft.com/office/drawing/2014/main" id="{7FD7B946-2D39-4EFB-82D6-93466FB8C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3148F-4BA5-4C40-855F-1A02E5F5F723}"/>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05340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728E-FD90-4BD3-B112-EF2A150D8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EEE3CF-E06B-44A2-BD8C-DC3C7286CD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0E2FA-E526-4B8D-984E-5135AA68E9D8}"/>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5" name="Footer Placeholder 4">
            <a:extLst>
              <a:ext uri="{FF2B5EF4-FFF2-40B4-BE49-F238E27FC236}">
                <a16:creationId xmlns:a16="http://schemas.microsoft.com/office/drawing/2014/main" id="{E39CFF89-F107-43BE-AFC2-63D4959CB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92D45-689A-4E79-8DDF-B75D3243D18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3713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78A52-E90E-4F6B-8C21-1B6C873718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388FA6-E8E9-4CCC-8880-207DE67D8B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B7F9F-9D2A-4DB0-984C-02218BA13146}"/>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5" name="Footer Placeholder 4">
            <a:extLst>
              <a:ext uri="{FF2B5EF4-FFF2-40B4-BE49-F238E27FC236}">
                <a16:creationId xmlns:a16="http://schemas.microsoft.com/office/drawing/2014/main" id="{F6394451-C5E7-474D-9938-A2A3F29D2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8CB1B2-11DC-42D5-90F8-3B64F635272F}"/>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58139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F914-AEAF-422C-A08D-B259697F2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7C6385-50E2-498A-95FF-0C8EF73541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6FE0A-56C5-4EBC-8169-54B4BD3B5720}"/>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5" name="Footer Placeholder 4">
            <a:extLst>
              <a:ext uri="{FF2B5EF4-FFF2-40B4-BE49-F238E27FC236}">
                <a16:creationId xmlns:a16="http://schemas.microsoft.com/office/drawing/2014/main" id="{3D6BBD38-4C71-49CE-8EF8-A921E801B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1AE10-9209-4CED-BB99-1C99394E3C9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61218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DDA9-83A5-4794-BA70-D5F6D108F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8613F9-CC7C-47E8-B60E-FAC59C6AC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41C1F1-0C14-454F-9A17-0B31A14B3318}"/>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5" name="Footer Placeholder 4">
            <a:extLst>
              <a:ext uri="{FF2B5EF4-FFF2-40B4-BE49-F238E27FC236}">
                <a16:creationId xmlns:a16="http://schemas.microsoft.com/office/drawing/2014/main" id="{B4F30212-CC1E-4F30-A89C-9AEB67927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01CA4-3D74-402C-AF2E-35830676C2CE}"/>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62327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7B89-36FD-494B-91A1-8E54BA303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EA85D7-22F4-4767-AEB1-DF2009E658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0E34D-5541-4396-AFF9-8C98354EDD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9340B7-30F4-46F4-8C33-B0B196840DE4}"/>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6" name="Footer Placeholder 5">
            <a:extLst>
              <a:ext uri="{FF2B5EF4-FFF2-40B4-BE49-F238E27FC236}">
                <a16:creationId xmlns:a16="http://schemas.microsoft.com/office/drawing/2014/main" id="{69B4B9F4-2243-4A84-B2D4-55A3426D0A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353818-7C42-4F4F-9D60-F6AF4B8EBD0C}"/>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87866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9642-D44E-4929-B496-4BB01AE7A5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6D9C94-9E5D-4E9A-AF80-6C3E48F5B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30D1BE-8B56-4EE5-B171-680E163FD2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042D59-2ED6-4A6F-8869-3E66C50BF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273939-AE40-4A39-A9E0-BF0A5A3474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450403-1CDA-4670-84CF-8F9D6E84F583}"/>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8" name="Footer Placeholder 7">
            <a:extLst>
              <a:ext uri="{FF2B5EF4-FFF2-40B4-BE49-F238E27FC236}">
                <a16:creationId xmlns:a16="http://schemas.microsoft.com/office/drawing/2014/main" id="{31274644-7C03-4F91-A7F7-F2F08C134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F3524C-385E-4A33-BB63-32329F69691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3321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A2FC-5728-49D5-BD10-ABD9068EF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70CFD8-02B8-400C-898F-7ED6B743B50C}"/>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4" name="Footer Placeholder 3">
            <a:extLst>
              <a:ext uri="{FF2B5EF4-FFF2-40B4-BE49-F238E27FC236}">
                <a16:creationId xmlns:a16="http://schemas.microsoft.com/office/drawing/2014/main" id="{0B04ABFE-2456-42AB-BA58-A109CE8E5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3F1C82-FBD1-4102-8B8D-3222A4671DE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795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E7C9F-CFC1-41D4-B572-AB3B9CA21CF8}"/>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3" name="Footer Placeholder 2">
            <a:extLst>
              <a:ext uri="{FF2B5EF4-FFF2-40B4-BE49-F238E27FC236}">
                <a16:creationId xmlns:a16="http://schemas.microsoft.com/office/drawing/2014/main" id="{32796411-6EC7-4FC6-944F-DBD47BFD56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92C1D-A8C2-4F05-B06C-0C3FEC05E642}"/>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99503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7FF9-ACD5-4DBE-9CF2-38C5D4738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EF28DF-2239-4ED7-9E4F-963A38B52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AD37E-48F7-43CE-B47B-A34CB182F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57E1AD-50B5-444B-9445-2429DA0F8B33}"/>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6" name="Footer Placeholder 5">
            <a:extLst>
              <a:ext uri="{FF2B5EF4-FFF2-40B4-BE49-F238E27FC236}">
                <a16:creationId xmlns:a16="http://schemas.microsoft.com/office/drawing/2014/main" id="{6CF713B4-FE8B-4629-8E38-9D1C57E03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1BFD2F-CA66-4124-A356-43346AEE6991}"/>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572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EFF1-023D-461F-BBF5-889C3CBC7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5DB493-AB5C-48D4-AE59-0DAD2F003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5F684AB-5FB5-46C5-B4E0-F50F514D9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F0ED45-839C-46A7-8E99-79A8DFCBF6E5}"/>
              </a:ext>
            </a:extLst>
          </p:cNvPr>
          <p:cNvSpPr>
            <a:spLocks noGrp="1"/>
          </p:cNvSpPr>
          <p:nvPr>
            <p:ph type="dt" sz="half" idx="10"/>
          </p:nvPr>
        </p:nvSpPr>
        <p:spPr/>
        <p:txBody>
          <a:bodyPr/>
          <a:lstStyle/>
          <a:p>
            <a:fld id="{B552A47D-BA53-478A-AA84-4AF2F07F1706}" type="datetimeFigureOut">
              <a:rPr lang="en-GB" smtClean="0"/>
              <a:t>17/10/2019</a:t>
            </a:fld>
            <a:endParaRPr lang="en-GB"/>
          </a:p>
        </p:txBody>
      </p:sp>
      <p:sp>
        <p:nvSpPr>
          <p:cNvPr id="6" name="Footer Placeholder 5">
            <a:extLst>
              <a:ext uri="{FF2B5EF4-FFF2-40B4-BE49-F238E27FC236}">
                <a16:creationId xmlns:a16="http://schemas.microsoft.com/office/drawing/2014/main" id="{8B9C61DD-9E2E-4DD9-A50D-7527D71AC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57C79A-AD81-41AC-A433-472B2FE3F276}"/>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31966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6FADB-9B6C-4D1C-9D4A-211963E04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D2923-7A8B-4F2B-BDB7-1405D5F90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DF815-4CE3-4684-AEE7-0098B8926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2A47D-BA53-478A-AA84-4AF2F07F1706}" type="datetimeFigureOut">
              <a:rPr lang="en-GB" smtClean="0"/>
              <a:t>17/10/2019</a:t>
            </a:fld>
            <a:endParaRPr lang="en-GB"/>
          </a:p>
        </p:txBody>
      </p:sp>
      <p:sp>
        <p:nvSpPr>
          <p:cNvPr id="5" name="Footer Placeholder 4">
            <a:extLst>
              <a:ext uri="{FF2B5EF4-FFF2-40B4-BE49-F238E27FC236}">
                <a16:creationId xmlns:a16="http://schemas.microsoft.com/office/drawing/2014/main" id="{27CF4CEF-FD19-410B-B8EF-F34F0496E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F147E0-8640-42A7-BDFB-CB613CF1D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05105-803F-4C7C-8959-7E0567E6BCD8}" type="slidenum">
              <a:rPr lang="en-GB" smtClean="0"/>
              <a:t>‹#›</a:t>
            </a:fld>
            <a:endParaRPr lang="en-GB"/>
          </a:p>
        </p:txBody>
      </p:sp>
    </p:spTree>
    <p:extLst>
      <p:ext uri="{BB962C8B-B14F-4D97-AF65-F5344CB8AC3E}">
        <p14:creationId xmlns:p14="http://schemas.microsoft.com/office/powerpoint/2010/main" val="161278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hyperlink" Target="https://www.tht.org.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changingperceptions.co.uk/"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changingperceptions.co.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avert.org/professionals/hiv-social-issues/key-affected-populations/people-inject-drugs"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a:cxnSpLocks/>
          </p:cNvCxnSpPr>
          <p:nvPr/>
        </p:nvCxnSpPr>
        <p:spPr>
          <a:xfrm>
            <a:off x="1141866" y="4320722"/>
            <a:ext cx="0" cy="1904719"/>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522083" y="868011"/>
            <a:ext cx="9702020" cy="2739211"/>
          </a:xfrm>
          <a:prstGeom prst="rect">
            <a:avLst/>
          </a:prstGeom>
          <a:noFill/>
        </p:spPr>
        <p:txBody>
          <a:bodyPr wrap="square" rtlCol="0">
            <a:spAutoFit/>
          </a:bodyPr>
          <a:lstStyle/>
          <a:p>
            <a:r>
              <a:rPr lang="en-GB" sz="8000" spc="120" dirty="0">
                <a:solidFill>
                  <a:srgbClr val="DF1A28"/>
                </a:solidFill>
              </a:rPr>
              <a:t>WORLD AIDS DAY</a:t>
            </a:r>
          </a:p>
          <a:p>
            <a:r>
              <a:rPr lang="en-GB" sz="4400" spc="120" dirty="0">
                <a:solidFill>
                  <a:srgbClr val="DF1A28"/>
                </a:solidFill>
              </a:rPr>
              <a:t>HIV IN THE UK</a:t>
            </a:r>
          </a:p>
          <a:p>
            <a:endParaRPr lang="en-GB" sz="2400" spc="10" dirty="0">
              <a:solidFill>
                <a:srgbClr val="5A5A5A"/>
              </a:solidFill>
            </a:endParaRPr>
          </a:p>
          <a:p>
            <a:r>
              <a:rPr lang="en-GB" sz="2400" spc="10" dirty="0">
                <a:solidFill>
                  <a:srgbClr val="5A5A5A"/>
                </a:solidFill>
              </a:rPr>
              <a:t>World AIDS Day is celebrated annually on 1st December </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141867" y="826466"/>
            <a:ext cx="0" cy="2937163"/>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05560DAF-6988-4040-AB9B-0C5E25D1170B}"/>
              </a:ext>
            </a:extLst>
          </p:cNvPr>
          <p:cNvSpPr txBox="1"/>
          <p:nvPr/>
        </p:nvSpPr>
        <p:spPr>
          <a:xfrm>
            <a:off x="1478224" y="4358304"/>
            <a:ext cx="3818196" cy="369332"/>
          </a:xfrm>
          <a:prstGeom prst="rect">
            <a:avLst/>
          </a:prstGeom>
          <a:noFill/>
        </p:spPr>
        <p:txBody>
          <a:bodyPr wrap="square" rtlCol="0">
            <a:spAutoFit/>
          </a:bodyPr>
          <a:lstStyle/>
          <a:p>
            <a:pPr>
              <a:spcAft>
                <a:spcPts val="600"/>
              </a:spcAft>
            </a:pPr>
            <a:r>
              <a:rPr lang="en-GB" b="1" spc="10" dirty="0">
                <a:solidFill>
                  <a:srgbClr val="5A5A5A"/>
                </a:solidFill>
              </a:rPr>
              <a:t>Created by NAT (National AIDS Trust)</a:t>
            </a:r>
          </a:p>
        </p:txBody>
      </p:sp>
      <p:pic>
        <p:nvPicPr>
          <p:cNvPr id="5" name="Picture 4">
            <a:extLst>
              <a:ext uri="{FF2B5EF4-FFF2-40B4-BE49-F238E27FC236}">
                <a16:creationId xmlns:a16="http://schemas.microsoft.com/office/drawing/2014/main" id="{BE4D5EFC-8142-46E7-A6E0-8CFA91855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083" y="4848473"/>
            <a:ext cx="3421154" cy="1376806"/>
          </a:xfrm>
          <a:prstGeom prst="rect">
            <a:avLst/>
          </a:prstGeom>
        </p:spPr>
      </p:pic>
      <p:pic>
        <p:nvPicPr>
          <p:cNvPr id="4" name="Picture 3">
            <a:extLst>
              <a:ext uri="{FF2B5EF4-FFF2-40B4-BE49-F238E27FC236}">
                <a16:creationId xmlns:a16="http://schemas.microsoft.com/office/drawing/2014/main" id="{DFA8D67E-FC96-4A58-9F9F-08F6E4227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3404" y="4727636"/>
            <a:ext cx="5631541" cy="1440628"/>
          </a:xfrm>
          <a:prstGeom prst="rect">
            <a:avLst/>
          </a:prstGeom>
        </p:spPr>
      </p:pic>
      <p:sp>
        <p:nvSpPr>
          <p:cNvPr id="13" name="TextBox 12">
            <a:extLst>
              <a:ext uri="{FF2B5EF4-FFF2-40B4-BE49-F238E27FC236}">
                <a16:creationId xmlns:a16="http://schemas.microsoft.com/office/drawing/2014/main" id="{217BA575-0EDC-4A6A-B6F0-7E4357D654EA}"/>
              </a:ext>
            </a:extLst>
          </p:cNvPr>
          <p:cNvSpPr txBox="1"/>
          <p:nvPr/>
        </p:nvSpPr>
        <p:spPr>
          <a:xfrm>
            <a:off x="6699741" y="4358304"/>
            <a:ext cx="3818196" cy="369332"/>
          </a:xfrm>
          <a:prstGeom prst="rect">
            <a:avLst/>
          </a:prstGeom>
          <a:noFill/>
        </p:spPr>
        <p:txBody>
          <a:bodyPr wrap="square" rtlCol="0">
            <a:spAutoFit/>
          </a:bodyPr>
          <a:lstStyle/>
          <a:p>
            <a:pPr>
              <a:spcAft>
                <a:spcPts val="600"/>
              </a:spcAft>
            </a:pPr>
            <a:r>
              <a:rPr lang="en-GB" b="1" spc="10" dirty="0">
                <a:solidFill>
                  <a:srgbClr val="5A5A5A"/>
                </a:solidFill>
              </a:rPr>
              <a:t>Supported by Owen Mumford</a:t>
            </a:r>
          </a:p>
        </p:txBody>
      </p:sp>
      <p:cxnSp>
        <p:nvCxnSpPr>
          <p:cNvPr id="14" name="Straight Connector 13">
            <a:extLst>
              <a:ext uri="{FF2B5EF4-FFF2-40B4-BE49-F238E27FC236}">
                <a16:creationId xmlns:a16="http://schemas.microsoft.com/office/drawing/2014/main" id="{19A7FD38-15A4-4FAB-A4AD-39D7B9E4280A}"/>
              </a:ext>
            </a:extLst>
          </p:cNvPr>
          <p:cNvCxnSpPr>
            <a:cxnSpLocks/>
          </p:cNvCxnSpPr>
          <p:nvPr/>
        </p:nvCxnSpPr>
        <p:spPr>
          <a:xfrm>
            <a:off x="6302700" y="4320560"/>
            <a:ext cx="0" cy="1904719"/>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553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GETTING TESTED FOR HIV</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sp>
        <p:nvSpPr>
          <p:cNvPr id="3" name="TextBox 2">
            <a:extLst>
              <a:ext uri="{FF2B5EF4-FFF2-40B4-BE49-F238E27FC236}">
                <a16:creationId xmlns:a16="http://schemas.microsoft.com/office/drawing/2014/main" id="{37CC64DF-60C0-4A66-9E30-336AD94DA226}"/>
              </a:ext>
            </a:extLst>
          </p:cNvPr>
          <p:cNvSpPr txBox="1"/>
          <p:nvPr/>
        </p:nvSpPr>
        <p:spPr>
          <a:xfrm>
            <a:off x="1478844" y="6254044"/>
            <a:ext cx="2393245" cy="369332"/>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4"/>
              </a:rPr>
              <a:t>Terrence Higgins Trust</a:t>
            </a:r>
            <a:r>
              <a:rPr lang="en-US" dirty="0">
                <a:hlinkClick r:id="rId4"/>
              </a:rPr>
              <a:t> </a:t>
            </a:r>
            <a:endParaRPr lang="en-GB" dirty="0"/>
          </a:p>
        </p:txBody>
      </p:sp>
      <p:pic>
        <p:nvPicPr>
          <p:cNvPr id="7" name="Picture 6">
            <a:extLst>
              <a:ext uri="{FF2B5EF4-FFF2-40B4-BE49-F238E27FC236}">
                <a16:creationId xmlns:a16="http://schemas.microsoft.com/office/drawing/2014/main" id="{7DEE4957-F49D-4072-A0A0-561AF0D9D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7539" y="2150533"/>
            <a:ext cx="6126788" cy="3369734"/>
          </a:xfrm>
          <a:prstGeom prst="rect">
            <a:avLst/>
          </a:prstGeom>
        </p:spPr>
      </p:pic>
    </p:spTree>
    <p:extLst>
      <p:ext uri="{BB962C8B-B14F-4D97-AF65-F5344CB8AC3E}">
        <p14:creationId xmlns:p14="http://schemas.microsoft.com/office/powerpoint/2010/main" val="303026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HIV TREATMENT</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pic>
        <p:nvPicPr>
          <p:cNvPr id="7" name="Picture 6">
            <a:extLst>
              <a:ext uri="{FF2B5EF4-FFF2-40B4-BE49-F238E27FC236}">
                <a16:creationId xmlns:a16="http://schemas.microsoft.com/office/drawing/2014/main" id="{3936F76C-E221-4E22-99B6-D446C2E7DC2E}"/>
              </a:ext>
            </a:extLst>
          </p:cNvPr>
          <p:cNvPicPr>
            <a:picLocks noChangeAspect="1"/>
          </p:cNvPicPr>
          <p:nvPr/>
        </p:nvPicPr>
        <p:blipFill rotWithShape="1">
          <a:blip r:embed="rId4"/>
          <a:srcRect l="5687" t="15092" r="49231" b="6610"/>
          <a:stretch/>
        </p:blipFill>
        <p:spPr>
          <a:xfrm>
            <a:off x="3125037" y="1824585"/>
            <a:ext cx="7043895" cy="4339658"/>
          </a:xfrm>
          <a:prstGeom prst="rect">
            <a:avLst/>
          </a:prstGeom>
        </p:spPr>
      </p:pic>
      <p:sp>
        <p:nvSpPr>
          <p:cNvPr id="9" name="TextBox 8">
            <a:extLst>
              <a:ext uri="{FF2B5EF4-FFF2-40B4-BE49-F238E27FC236}">
                <a16:creationId xmlns:a16="http://schemas.microsoft.com/office/drawing/2014/main" id="{3908FC56-E69B-4290-8663-3DDB38F3ECFE}"/>
              </a:ext>
            </a:extLst>
          </p:cNvPr>
          <p:cNvSpPr txBox="1"/>
          <p:nvPr/>
        </p:nvSpPr>
        <p:spPr>
          <a:xfrm>
            <a:off x="1490133" y="6283565"/>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5"/>
              </a:rPr>
              <a:t>Changing Perceptions</a:t>
            </a:r>
            <a:endParaRPr lang="en-GB" dirty="0"/>
          </a:p>
        </p:txBody>
      </p:sp>
    </p:spTree>
    <p:extLst>
      <p:ext uri="{BB962C8B-B14F-4D97-AF65-F5344CB8AC3E}">
        <p14:creationId xmlns:p14="http://schemas.microsoft.com/office/powerpoint/2010/main" val="393404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LIVING WITH HIV</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sp>
        <p:nvSpPr>
          <p:cNvPr id="7" name="Rectangle 6">
            <a:extLst>
              <a:ext uri="{FF2B5EF4-FFF2-40B4-BE49-F238E27FC236}">
                <a16:creationId xmlns:a16="http://schemas.microsoft.com/office/drawing/2014/main" id="{1BA2AAC5-FD49-4199-87C6-D516E79E0EFE}"/>
              </a:ext>
            </a:extLst>
          </p:cNvPr>
          <p:cNvSpPr/>
          <p:nvPr/>
        </p:nvSpPr>
        <p:spPr>
          <a:xfrm>
            <a:off x="1775739" y="2723998"/>
            <a:ext cx="9835978" cy="1938992"/>
          </a:xfrm>
          <a:prstGeom prst="rect">
            <a:avLst/>
          </a:prstGeom>
          <a:ln/>
          <a:effectLst>
            <a:glow rad="228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4000" b="1" dirty="0">
                <a:solidFill>
                  <a:srgbClr val="5A5A5A"/>
                </a:solidFill>
              </a:rPr>
              <a:t>HIV Stigma </a:t>
            </a:r>
            <a:r>
              <a:rPr lang="en-GB" sz="4000" dirty="0">
                <a:solidFill>
                  <a:srgbClr val="5A5A5A"/>
                </a:solidFill>
              </a:rPr>
              <a:t>def. </a:t>
            </a:r>
            <a:r>
              <a:rPr lang="en-US" sz="4000" i="1" dirty="0">
                <a:solidFill>
                  <a:srgbClr val="5A5A5A"/>
                </a:solidFill>
              </a:rPr>
              <a:t>When people living with HIV are judged and treated badly because of prejudice and assumptions about HIV.</a:t>
            </a:r>
            <a:endParaRPr lang="en-GB" sz="4000" i="1" dirty="0">
              <a:solidFill>
                <a:srgbClr val="5A5A5A"/>
              </a:solidFill>
            </a:endParaRPr>
          </a:p>
        </p:txBody>
      </p:sp>
    </p:spTree>
    <p:extLst>
      <p:ext uri="{BB962C8B-B14F-4D97-AF65-F5344CB8AC3E}">
        <p14:creationId xmlns:p14="http://schemas.microsoft.com/office/powerpoint/2010/main" val="48052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LIVING WITH HIV</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grpSp>
        <p:nvGrpSpPr>
          <p:cNvPr id="3" name="Group 2">
            <a:extLst>
              <a:ext uri="{FF2B5EF4-FFF2-40B4-BE49-F238E27FC236}">
                <a16:creationId xmlns:a16="http://schemas.microsoft.com/office/drawing/2014/main" id="{BB50FB7F-3DE5-4E0B-B347-815BADAAE52F}"/>
              </a:ext>
            </a:extLst>
          </p:cNvPr>
          <p:cNvGrpSpPr/>
          <p:nvPr/>
        </p:nvGrpSpPr>
        <p:grpSpPr>
          <a:xfrm>
            <a:off x="3060002" y="1718526"/>
            <a:ext cx="2482836" cy="4598700"/>
            <a:chOff x="2777779" y="1616926"/>
            <a:chExt cx="2482836" cy="4598700"/>
          </a:xfrm>
        </p:grpSpPr>
        <p:pic>
          <p:nvPicPr>
            <p:cNvPr id="6" name="Picture 1">
              <a:extLst>
                <a:ext uri="{FF2B5EF4-FFF2-40B4-BE49-F238E27FC236}">
                  <a16:creationId xmlns:a16="http://schemas.microsoft.com/office/drawing/2014/main" id="{D6E76DA9-D0DF-4920-A593-12E06053572C}"/>
                </a:ext>
              </a:extLst>
            </p:cNvPr>
            <p:cNvPicPr>
              <a:picLocks noChangeAspect="1"/>
            </p:cNvPicPr>
            <p:nvPr/>
          </p:nvPicPr>
          <p:blipFill>
            <a:blip r:embed="rId4">
              <a:extLst>
                <a:ext uri="{28A0092B-C50C-407E-A947-70E740481C1C}">
                  <a14:useLocalDpi xmlns:a14="http://schemas.microsoft.com/office/drawing/2010/main" val="0"/>
                </a:ext>
              </a:extLst>
            </a:blip>
            <a:srcRect l="78284" t="40550" r="6639" b="9818"/>
            <a:stretch>
              <a:fillRect/>
            </a:stretch>
          </p:blipFill>
          <p:spPr bwMode="auto">
            <a:xfrm>
              <a:off x="2777779" y="1616926"/>
              <a:ext cx="2482836" cy="45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B0C0568-539A-413C-9F42-D0C7BBE8F1F9}"/>
                </a:ext>
              </a:extLst>
            </p:cNvPr>
            <p:cNvSpPr/>
            <p:nvPr/>
          </p:nvSpPr>
          <p:spPr>
            <a:xfrm>
              <a:off x="2777779" y="4149759"/>
              <a:ext cx="383818" cy="2065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422E8646-797E-46BB-BF26-7EFFED4BE68A}"/>
              </a:ext>
            </a:extLst>
          </p:cNvPr>
          <p:cNvSpPr txBox="1"/>
          <p:nvPr/>
        </p:nvSpPr>
        <p:spPr>
          <a:xfrm>
            <a:off x="6314124" y="1616926"/>
            <a:ext cx="5260622" cy="646331"/>
          </a:xfrm>
          <a:prstGeom prst="rect">
            <a:avLst/>
          </a:prstGeom>
          <a:noFill/>
        </p:spPr>
        <p:txBody>
          <a:bodyPr wrap="square" rtlCol="0">
            <a:spAutoFit/>
          </a:bodyPr>
          <a:lstStyle/>
          <a:p>
            <a:r>
              <a:rPr lang="en-US" sz="3600" dirty="0">
                <a:solidFill>
                  <a:srgbClr val="DF1A28"/>
                </a:solidFill>
              </a:rPr>
              <a:t>MARY, AGED 45, LONDON</a:t>
            </a:r>
            <a:endParaRPr lang="en-GB" sz="3600" dirty="0">
              <a:solidFill>
                <a:srgbClr val="DF1A28"/>
              </a:solidFill>
            </a:endParaRPr>
          </a:p>
        </p:txBody>
      </p:sp>
      <p:sp>
        <p:nvSpPr>
          <p:cNvPr id="12" name="TextBox 11">
            <a:extLst>
              <a:ext uri="{FF2B5EF4-FFF2-40B4-BE49-F238E27FC236}">
                <a16:creationId xmlns:a16="http://schemas.microsoft.com/office/drawing/2014/main" id="{A56236AB-9155-4444-8C13-319F3AFAD018}"/>
              </a:ext>
            </a:extLst>
          </p:cNvPr>
          <p:cNvSpPr txBox="1"/>
          <p:nvPr/>
        </p:nvSpPr>
        <p:spPr>
          <a:xfrm>
            <a:off x="6314124" y="2633461"/>
            <a:ext cx="5260622" cy="3477875"/>
          </a:xfrm>
          <a:prstGeom prst="rect">
            <a:avLst/>
          </a:prstGeom>
          <a:noFill/>
        </p:spPr>
        <p:txBody>
          <a:bodyPr wrap="square" rtlCol="0">
            <a:spAutoFit/>
          </a:bodyPr>
          <a:lstStyle/>
          <a:p>
            <a:r>
              <a:rPr lang="en-GB" sz="2000" i="1" dirty="0">
                <a:solidFill>
                  <a:srgbClr val="DF1A28"/>
                </a:solidFill>
              </a:rPr>
              <a:t>“My friends were such a source of support for me during this hard time…”</a:t>
            </a:r>
          </a:p>
          <a:p>
            <a:endParaRPr lang="en-GB" sz="2000" i="1" dirty="0">
              <a:solidFill>
                <a:srgbClr val="DF1A28"/>
              </a:solidFill>
            </a:endParaRPr>
          </a:p>
          <a:p>
            <a:r>
              <a:rPr lang="en-GB" sz="2000" i="1" dirty="0">
                <a:solidFill>
                  <a:srgbClr val="DF1A28"/>
                </a:solidFill>
              </a:rPr>
              <a:t>“I stopped looking for a relationship because I feared the stigma and discrimination I would face…”</a:t>
            </a:r>
          </a:p>
          <a:p>
            <a:endParaRPr lang="en-GB" sz="2000" i="1" dirty="0">
              <a:solidFill>
                <a:srgbClr val="DF1A28"/>
              </a:solidFill>
            </a:endParaRPr>
          </a:p>
          <a:p>
            <a:r>
              <a:rPr lang="en-GB" sz="2000" i="1" dirty="0">
                <a:solidFill>
                  <a:srgbClr val="DF1A28"/>
                </a:solidFill>
              </a:rPr>
              <a:t>“…he still wanted me regardless of my status”</a:t>
            </a:r>
          </a:p>
          <a:p>
            <a:endParaRPr lang="en-GB" sz="2000" i="1" dirty="0">
              <a:solidFill>
                <a:srgbClr val="DF1A28"/>
              </a:solidFill>
            </a:endParaRPr>
          </a:p>
          <a:p>
            <a:r>
              <a:rPr lang="en-GB" sz="2000" i="1" dirty="0">
                <a:solidFill>
                  <a:srgbClr val="DF1A28"/>
                </a:solidFill>
              </a:rPr>
              <a:t>“I never told any member of my family and I don’t intend to in the near future…”</a:t>
            </a:r>
          </a:p>
        </p:txBody>
      </p:sp>
    </p:spTree>
    <p:extLst>
      <p:ext uri="{BB962C8B-B14F-4D97-AF65-F5344CB8AC3E}">
        <p14:creationId xmlns:p14="http://schemas.microsoft.com/office/powerpoint/2010/main" val="196239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LIVING WITH HIV</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grpSp>
        <p:nvGrpSpPr>
          <p:cNvPr id="14" name="Group 13">
            <a:extLst>
              <a:ext uri="{FF2B5EF4-FFF2-40B4-BE49-F238E27FC236}">
                <a16:creationId xmlns:a16="http://schemas.microsoft.com/office/drawing/2014/main" id="{74C9CE04-F811-4C06-9AEB-DBCC87C50A8D}"/>
              </a:ext>
            </a:extLst>
          </p:cNvPr>
          <p:cNvGrpSpPr/>
          <p:nvPr/>
        </p:nvGrpSpPr>
        <p:grpSpPr>
          <a:xfrm>
            <a:off x="2580792" y="1586565"/>
            <a:ext cx="3711907" cy="1982857"/>
            <a:chOff x="2822990" y="2014106"/>
            <a:chExt cx="3711907" cy="1982857"/>
          </a:xfrm>
        </p:grpSpPr>
        <p:pic>
          <p:nvPicPr>
            <p:cNvPr id="5" name="Picture 4">
              <a:extLst>
                <a:ext uri="{FF2B5EF4-FFF2-40B4-BE49-F238E27FC236}">
                  <a16:creationId xmlns:a16="http://schemas.microsoft.com/office/drawing/2014/main" id="{672784DB-B502-4124-81B8-D3B529C86DC8}"/>
                </a:ext>
              </a:extLst>
            </p:cNvPr>
            <p:cNvPicPr>
              <a:picLocks noChangeAspect="1"/>
            </p:cNvPicPr>
            <p:nvPr/>
          </p:nvPicPr>
          <p:blipFill rotWithShape="1">
            <a:blip r:embed="rId4"/>
            <a:srcRect l="57593" t="33951" r="26851" b="46955"/>
            <a:stretch/>
          </p:blipFill>
          <p:spPr>
            <a:xfrm>
              <a:off x="2935112" y="2014106"/>
              <a:ext cx="2648600" cy="914400"/>
            </a:xfrm>
            <a:prstGeom prst="rect">
              <a:avLst/>
            </a:prstGeom>
          </p:spPr>
        </p:pic>
        <p:sp>
          <p:nvSpPr>
            <p:cNvPr id="13" name="TextBox 12">
              <a:extLst>
                <a:ext uri="{FF2B5EF4-FFF2-40B4-BE49-F238E27FC236}">
                  <a16:creationId xmlns:a16="http://schemas.microsoft.com/office/drawing/2014/main" id="{4C802468-2C3E-4085-8286-DCF2DD05048B}"/>
                </a:ext>
              </a:extLst>
            </p:cNvPr>
            <p:cNvSpPr txBox="1"/>
            <p:nvPr/>
          </p:nvSpPr>
          <p:spPr>
            <a:xfrm>
              <a:off x="2822990" y="2919745"/>
              <a:ext cx="3711907" cy="1077218"/>
            </a:xfrm>
            <a:prstGeom prst="rect">
              <a:avLst/>
            </a:prstGeom>
            <a:noFill/>
          </p:spPr>
          <p:txBody>
            <a:bodyPr wrap="square" rtlCol="0">
              <a:spAutoFit/>
            </a:bodyPr>
            <a:lstStyle/>
            <a:p>
              <a:r>
                <a:rPr lang="en-US" sz="2800" b="1" dirty="0">
                  <a:solidFill>
                    <a:srgbClr val="DF1A28"/>
                  </a:solidFill>
                </a:rPr>
                <a:t>1 in 8 </a:t>
              </a:r>
              <a:r>
                <a:rPr lang="en-US" b="1" dirty="0">
                  <a:solidFill>
                    <a:srgbClr val="5A5A5A"/>
                  </a:solidFill>
                </a:rPr>
                <a:t>said they had never told anyone about their HIV status other than healthcare professionals</a:t>
              </a:r>
              <a:endParaRPr lang="en-GB" b="1" dirty="0">
                <a:solidFill>
                  <a:srgbClr val="5A5A5A"/>
                </a:solidFill>
              </a:endParaRPr>
            </a:p>
          </p:txBody>
        </p:sp>
      </p:grpSp>
      <p:grpSp>
        <p:nvGrpSpPr>
          <p:cNvPr id="15" name="Group 14">
            <a:extLst>
              <a:ext uri="{FF2B5EF4-FFF2-40B4-BE49-F238E27FC236}">
                <a16:creationId xmlns:a16="http://schemas.microsoft.com/office/drawing/2014/main" id="{86E22440-DB08-4EF9-90D0-1F1D04516EBD}"/>
              </a:ext>
            </a:extLst>
          </p:cNvPr>
          <p:cNvGrpSpPr/>
          <p:nvPr/>
        </p:nvGrpSpPr>
        <p:grpSpPr>
          <a:xfrm>
            <a:off x="2711850" y="4024323"/>
            <a:ext cx="3076036" cy="2141316"/>
            <a:chOff x="2584232" y="4279504"/>
            <a:chExt cx="3076036" cy="2141316"/>
          </a:xfrm>
        </p:grpSpPr>
        <p:pic>
          <p:nvPicPr>
            <p:cNvPr id="7" name="Picture 6">
              <a:extLst>
                <a:ext uri="{FF2B5EF4-FFF2-40B4-BE49-F238E27FC236}">
                  <a16:creationId xmlns:a16="http://schemas.microsoft.com/office/drawing/2014/main" id="{1E08433B-1D87-4741-A1A2-7277632CBD30}"/>
                </a:ext>
              </a:extLst>
            </p:cNvPr>
            <p:cNvPicPr>
              <a:picLocks noChangeAspect="1"/>
            </p:cNvPicPr>
            <p:nvPr/>
          </p:nvPicPr>
          <p:blipFill rotWithShape="1">
            <a:blip r:embed="rId4"/>
            <a:srcRect l="76203" t="32963" r="11759" b="46954"/>
            <a:stretch/>
          </p:blipFill>
          <p:spPr>
            <a:xfrm>
              <a:off x="2943027" y="4279504"/>
              <a:ext cx="2315609" cy="1086555"/>
            </a:xfrm>
            <a:prstGeom prst="rect">
              <a:avLst/>
            </a:prstGeom>
          </p:spPr>
        </p:pic>
        <p:sp>
          <p:nvSpPr>
            <p:cNvPr id="16" name="TextBox 15">
              <a:extLst>
                <a:ext uri="{FF2B5EF4-FFF2-40B4-BE49-F238E27FC236}">
                  <a16:creationId xmlns:a16="http://schemas.microsoft.com/office/drawing/2014/main" id="{7EA2F404-5924-4D2B-AB98-6AA068315759}"/>
                </a:ext>
              </a:extLst>
            </p:cNvPr>
            <p:cNvSpPr txBox="1"/>
            <p:nvPr/>
          </p:nvSpPr>
          <p:spPr>
            <a:xfrm>
              <a:off x="2584232" y="5343602"/>
              <a:ext cx="3076036" cy="1077218"/>
            </a:xfrm>
            <a:prstGeom prst="rect">
              <a:avLst/>
            </a:prstGeom>
            <a:noFill/>
          </p:spPr>
          <p:txBody>
            <a:bodyPr wrap="square" rtlCol="0">
              <a:spAutoFit/>
            </a:bodyPr>
            <a:lstStyle/>
            <a:p>
              <a:r>
                <a:rPr lang="en-US" sz="2800" b="1" dirty="0">
                  <a:solidFill>
                    <a:srgbClr val="DF1A28"/>
                  </a:solidFill>
                </a:rPr>
                <a:t>1 in 5 </a:t>
              </a:r>
              <a:r>
                <a:rPr lang="en-US" b="1" dirty="0">
                  <a:solidFill>
                    <a:srgbClr val="5A5A5A"/>
                  </a:solidFill>
                </a:rPr>
                <a:t>people needed help with loneliness and isolation in the past year</a:t>
              </a:r>
              <a:endParaRPr lang="en-GB" b="1" dirty="0">
                <a:solidFill>
                  <a:srgbClr val="5A5A5A"/>
                </a:solidFill>
              </a:endParaRPr>
            </a:p>
          </p:txBody>
        </p:sp>
      </p:grpSp>
      <p:grpSp>
        <p:nvGrpSpPr>
          <p:cNvPr id="19" name="Group 18">
            <a:extLst>
              <a:ext uri="{FF2B5EF4-FFF2-40B4-BE49-F238E27FC236}">
                <a16:creationId xmlns:a16="http://schemas.microsoft.com/office/drawing/2014/main" id="{3A5A7CE0-3AEB-42F5-BE44-8A67F09F5EF7}"/>
              </a:ext>
            </a:extLst>
          </p:cNvPr>
          <p:cNvGrpSpPr/>
          <p:nvPr/>
        </p:nvGrpSpPr>
        <p:grpSpPr>
          <a:xfrm>
            <a:off x="7667741" y="1516141"/>
            <a:ext cx="3076036" cy="2053281"/>
            <a:chOff x="7755255" y="1866287"/>
            <a:chExt cx="3076036" cy="2053281"/>
          </a:xfrm>
        </p:grpSpPr>
        <p:pic>
          <p:nvPicPr>
            <p:cNvPr id="9" name="Picture 8">
              <a:extLst>
                <a:ext uri="{FF2B5EF4-FFF2-40B4-BE49-F238E27FC236}">
                  <a16:creationId xmlns:a16="http://schemas.microsoft.com/office/drawing/2014/main" id="{19F5DBF0-8D19-4DBB-B585-A439D6C8D8BF}"/>
                </a:ext>
              </a:extLst>
            </p:cNvPr>
            <p:cNvPicPr>
              <a:picLocks noChangeAspect="1"/>
            </p:cNvPicPr>
            <p:nvPr/>
          </p:nvPicPr>
          <p:blipFill rotWithShape="1">
            <a:blip r:embed="rId5"/>
            <a:srcRect l="58241" t="44157" r="27315" b="35888"/>
            <a:stretch/>
          </p:blipFill>
          <p:spPr>
            <a:xfrm>
              <a:off x="8073094" y="1866287"/>
              <a:ext cx="2138776" cy="830996"/>
            </a:xfrm>
            <a:prstGeom prst="rect">
              <a:avLst/>
            </a:prstGeom>
          </p:spPr>
        </p:pic>
        <p:sp>
          <p:nvSpPr>
            <p:cNvPr id="17" name="TextBox 16">
              <a:extLst>
                <a:ext uri="{FF2B5EF4-FFF2-40B4-BE49-F238E27FC236}">
                  <a16:creationId xmlns:a16="http://schemas.microsoft.com/office/drawing/2014/main" id="{7642E408-3384-4F93-9F40-A413D7B89CAA}"/>
                </a:ext>
              </a:extLst>
            </p:cNvPr>
            <p:cNvSpPr txBox="1"/>
            <p:nvPr/>
          </p:nvSpPr>
          <p:spPr>
            <a:xfrm>
              <a:off x="7755255" y="2842350"/>
              <a:ext cx="3076036" cy="1077218"/>
            </a:xfrm>
            <a:prstGeom prst="rect">
              <a:avLst/>
            </a:prstGeom>
            <a:noFill/>
          </p:spPr>
          <p:txBody>
            <a:bodyPr wrap="square" rtlCol="0">
              <a:spAutoFit/>
            </a:bodyPr>
            <a:lstStyle/>
            <a:p>
              <a:r>
                <a:rPr lang="en-US" sz="2800" b="1" dirty="0">
                  <a:solidFill>
                    <a:srgbClr val="DF1A28"/>
                  </a:solidFill>
                </a:rPr>
                <a:t>1 in 3 </a:t>
              </a:r>
              <a:r>
                <a:rPr lang="en-US" b="1" dirty="0">
                  <a:solidFill>
                    <a:srgbClr val="5A5A5A"/>
                  </a:solidFill>
                </a:rPr>
                <a:t>worried that they would be treated differently to other patients</a:t>
              </a:r>
              <a:endParaRPr lang="en-GB" b="1" dirty="0">
                <a:solidFill>
                  <a:srgbClr val="5A5A5A"/>
                </a:solidFill>
              </a:endParaRPr>
            </a:p>
          </p:txBody>
        </p:sp>
      </p:grpSp>
      <p:grpSp>
        <p:nvGrpSpPr>
          <p:cNvPr id="20" name="Group 19">
            <a:extLst>
              <a:ext uri="{FF2B5EF4-FFF2-40B4-BE49-F238E27FC236}">
                <a16:creationId xmlns:a16="http://schemas.microsoft.com/office/drawing/2014/main" id="{38C14A95-6BC2-4C1C-BBE3-35E9FFCC39ED}"/>
              </a:ext>
            </a:extLst>
          </p:cNvPr>
          <p:cNvGrpSpPr/>
          <p:nvPr/>
        </p:nvGrpSpPr>
        <p:grpSpPr>
          <a:xfrm>
            <a:off x="7526702" y="3569422"/>
            <a:ext cx="3711911" cy="2518309"/>
            <a:chOff x="7643921" y="3957994"/>
            <a:chExt cx="3711911" cy="2518309"/>
          </a:xfrm>
        </p:grpSpPr>
        <p:pic>
          <p:nvPicPr>
            <p:cNvPr id="12" name="Picture 11">
              <a:extLst>
                <a:ext uri="{FF2B5EF4-FFF2-40B4-BE49-F238E27FC236}">
                  <a16:creationId xmlns:a16="http://schemas.microsoft.com/office/drawing/2014/main" id="{6C1622DC-7E88-4BC7-99A5-BBCCB0F7C663}"/>
                </a:ext>
              </a:extLst>
            </p:cNvPr>
            <p:cNvPicPr>
              <a:picLocks noChangeAspect="1"/>
            </p:cNvPicPr>
            <p:nvPr/>
          </p:nvPicPr>
          <p:blipFill rotWithShape="1">
            <a:blip r:embed="rId6"/>
            <a:srcRect l="81009" t="38560" r="9443" b="26543"/>
            <a:stretch/>
          </p:blipFill>
          <p:spPr>
            <a:xfrm>
              <a:off x="8757800" y="3957994"/>
              <a:ext cx="1484151" cy="1525559"/>
            </a:xfrm>
            <a:prstGeom prst="rect">
              <a:avLst/>
            </a:prstGeom>
          </p:spPr>
        </p:pic>
        <p:sp>
          <p:nvSpPr>
            <p:cNvPr id="18" name="TextBox 17">
              <a:extLst>
                <a:ext uri="{FF2B5EF4-FFF2-40B4-BE49-F238E27FC236}">
                  <a16:creationId xmlns:a16="http://schemas.microsoft.com/office/drawing/2014/main" id="{E44269A3-5DBD-4B7D-8AAC-2DB5AEF34672}"/>
                </a:ext>
              </a:extLst>
            </p:cNvPr>
            <p:cNvSpPr txBox="1"/>
            <p:nvPr/>
          </p:nvSpPr>
          <p:spPr>
            <a:xfrm>
              <a:off x="7643921" y="5399085"/>
              <a:ext cx="3711911" cy="1077218"/>
            </a:xfrm>
            <a:prstGeom prst="rect">
              <a:avLst/>
            </a:prstGeom>
            <a:noFill/>
          </p:spPr>
          <p:txBody>
            <a:bodyPr wrap="square" rtlCol="0">
              <a:spAutoFit/>
            </a:bodyPr>
            <a:lstStyle/>
            <a:p>
              <a:r>
                <a:rPr lang="en-US" sz="2800" b="1" dirty="0">
                  <a:solidFill>
                    <a:srgbClr val="DF1A28"/>
                  </a:solidFill>
                </a:rPr>
                <a:t>1 in 10 </a:t>
              </a:r>
              <a:r>
                <a:rPr lang="en-US" b="1" dirty="0">
                  <a:solidFill>
                    <a:srgbClr val="5A5A5A"/>
                  </a:solidFill>
                </a:rPr>
                <a:t>had actually been denied or refused a health treatment or procedure that they needed</a:t>
              </a:r>
              <a:endParaRPr lang="en-GB" b="1" dirty="0">
                <a:solidFill>
                  <a:srgbClr val="5A5A5A"/>
                </a:solidFill>
              </a:endParaRPr>
            </a:p>
          </p:txBody>
        </p:sp>
      </p:grpSp>
      <p:sp>
        <p:nvSpPr>
          <p:cNvPr id="23" name="TextBox 22">
            <a:extLst>
              <a:ext uri="{FF2B5EF4-FFF2-40B4-BE49-F238E27FC236}">
                <a16:creationId xmlns:a16="http://schemas.microsoft.com/office/drawing/2014/main" id="{4BBB5C24-B85A-4897-B28B-147FB47B969C}"/>
              </a:ext>
            </a:extLst>
          </p:cNvPr>
          <p:cNvSpPr txBox="1"/>
          <p:nvPr/>
        </p:nvSpPr>
        <p:spPr>
          <a:xfrm>
            <a:off x="1490133" y="6283565"/>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7"/>
              </a:rPr>
              <a:t>Changing Perceptions</a:t>
            </a:r>
            <a:endParaRPr lang="en-GB" dirty="0"/>
          </a:p>
        </p:txBody>
      </p:sp>
    </p:spTree>
    <p:extLst>
      <p:ext uri="{BB962C8B-B14F-4D97-AF65-F5344CB8AC3E}">
        <p14:creationId xmlns:p14="http://schemas.microsoft.com/office/powerpoint/2010/main" val="378622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WHAT CAN YOU DO?</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sp>
        <p:nvSpPr>
          <p:cNvPr id="12" name="TextBox 11">
            <a:extLst>
              <a:ext uri="{FF2B5EF4-FFF2-40B4-BE49-F238E27FC236}">
                <a16:creationId xmlns:a16="http://schemas.microsoft.com/office/drawing/2014/main" id="{A0D4DC65-77EA-4E8A-819F-B028F7EBE719}"/>
              </a:ext>
            </a:extLst>
          </p:cNvPr>
          <p:cNvSpPr txBox="1"/>
          <p:nvPr/>
        </p:nvSpPr>
        <p:spPr>
          <a:xfrm>
            <a:off x="1775740" y="1810416"/>
            <a:ext cx="5674924" cy="3391057"/>
          </a:xfrm>
          <a:prstGeom prst="rect">
            <a:avLst/>
          </a:prstGeom>
          <a:noFill/>
        </p:spPr>
        <p:txBody>
          <a:bodyPr wrap="square" rtlCol="0">
            <a:spAutoFit/>
          </a:bodyPr>
          <a:lstStyle/>
          <a:p>
            <a:pPr marL="623888" indent="-623888">
              <a:lnSpc>
                <a:spcPct val="120000"/>
              </a:lnSpc>
              <a:spcAft>
                <a:spcPts val="600"/>
              </a:spcAft>
              <a:buClr>
                <a:srgbClr val="DF1A28"/>
              </a:buClr>
              <a:buSzPct val="100000"/>
              <a:buFont typeface="Wingdings 2" panose="05020102010507070707" pitchFamily="18" charset="2"/>
              <a:buChar char=""/>
            </a:pPr>
            <a:r>
              <a:rPr lang="en-GB" sz="2800" dirty="0">
                <a:solidFill>
                  <a:srgbClr val="5A5A5A"/>
                </a:solidFill>
              </a:rPr>
              <a:t>#</a:t>
            </a:r>
            <a:r>
              <a:rPr lang="en-GB" sz="2800" dirty="0" err="1">
                <a:solidFill>
                  <a:srgbClr val="5A5A5A"/>
                </a:solidFill>
              </a:rPr>
              <a:t>RocktheRibbon</a:t>
            </a:r>
            <a:endParaRPr lang="en-GB" sz="2800" dirty="0">
              <a:solidFill>
                <a:srgbClr val="5A5A5A"/>
              </a:solidFill>
            </a:endParaRPr>
          </a:p>
          <a:p>
            <a:pPr marL="623888" indent="-623888">
              <a:lnSpc>
                <a:spcPct val="120000"/>
              </a:lnSpc>
              <a:spcAft>
                <a:spcPts val="600"/>
              </a:spcAft>
              <a:buClr>
                <a:srgbClr val="DF1A28"/>
              </a:buClr>
              <a:buSzPct val="100000"/>
              <a:buFont typeface="Wingdings 2" panose="05020102010507070707" pitchFamily="18" charset="2"/>
              <a:buChar char=""/>
            </a:pPr>
            <a:r>
              <a:rPr lang="en-GB" altLang="en-US" sz="2800" kern="0" dirty="0">
                <a:solidFill>
                  <a:schemeClr val="tx1">
                    <a:lumMod val="65000"/>
                    <a:lumOff val="35000"/>
                  </a:schemeClr>
                </a:solidFill>
              </a:rPr>
              <a:t>Challenge HIV stigma</a:t>
            </a:r>
            <a:endParaRPr lang="en-GB" altLang="en-US" sz="2800" b="1" kern="0" dirty="0">
              <a:solidFill>
                <a:schemeClr val="tx1">
                  <a:lumMod val="65000"/>
                  <a:lumOff val="35000"/>
                </a:schemeClr>
              </a:solidFill>
            </a:endParaRPr>
          </a:p>
          <a:p>
            <a:pPr marL="623888" indent="-623888">
              <a:lnSpc>
                <a:spcPct val="120000"/>
              </a:lnSpc>
              <a:spcAft>
                <a:spcPts val="600"/>
              </a:spcAft>
              <a:buClr>
                <a:srgbClr val="DF1A28"/>
              </a:buClr>
              <a:buSzPct val="100000"/>
              <a:buFont typeface="Wingdings 2" panose="05020102010507070707" pitchFamily="18" charset="2"/>
              <a:buChar char=""/>
            </a:pPr>
            <a:r>
              <a:rPr lang="en-GB" altLang="en-US" sz="2800" kern="0" dirty="0">
                <a:solidFill>
                  <a:schemeClr val="tx1">
                    <a:lumMod val="65000"/>
                    <a:lumOff val="35000"/>
                  </a:schemeClr>
                </a:solidFill>
              </a:rPr>
              <a:t>Treat people living with HIV with respect</a:t>
            </a:r>
          </a:p>
          <a:p>
            <a:pPr marL="623888" indent="-623888">
              <a:lnSpc>
                <a:spcPct val="120000"/>
              </a:lnSpc>
              <a:spcAft>
                <a:spcPts val="600"/>
              </a:spcAft>
              <a:buClr>
                <a:srgbClr val="DF1A28"/>
              </a:buClr>
              <a:buSzPct val="100000"/>
              <a:buFont typeface="Wingdings 2" panose="05020102010507070707" pitchFamily="18" charset="2"/>
              <a:buChar char=""/>
            </a:pPr>
            <a:r>
              <a:rPr lang="en-GB" altLang="en-US" sz="2800" kern="0" dirty="0">
                <a:solidFill>
                  <a:schemeClr val="tx1">
                    <a:lumMod val="65000"/>
                    <a:lumOff val="35000"/>
                  </a:schemeClr>
                </a:solidFill>
              </a:rPr>
              <a:t>Organise a fundraiser for an HIV organisation</a:t>
            </a:r>
            <a:endParaRPr lang="en-GB" sz="2800" dirty="0">
              <a:solidFill>
                <a:srgbClr val="5A5A5A"/>
              </a:solidFill>
            </a:endParaRPr>
          </a:p>
        </p:txBody>
      </p:sp>
      <p:pic>
        <p:nvPicPr>
          <p:cNvPr id="3" name="Picture 2">
            <a:extLst>
              <a:ext uri="{FF2B5EF4-FFF2-40B4-BE49-F238E27FC236}">
                <a16:creationId xmlns:a16="http://schemas.microsoft.com/office/drawing/2014/main" id="{D0959D0B-01AA-43F5-9496-7937927C7E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81" t="5522" r="2800" b="12757"/>
          <a:stretch/>
        </p:blipFill>
        <p:spPr>
          <a:xfrm>
            <a:off x="7546872" y="1531208"/>
            <a:ext cx="4086568" cy="4913626"/>
          </a:xfrm>
          <a:prstGeom prst="rect">
            <a:avLst/>
          </a:prstGeom>
        </p:spPr>
      </p:pic>
    </p:spTree>
    <p:extLst>
      <p:ext uri="{BB962C8B-B14F-4D97-AF65-F5344CB8AC3E}">
        <p14:creationId xmlns:p14="http://schemas.microsoft.com/office/powerpoint/2010/main" val="227632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SUMMARY</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sp>
        <p:nvSpPr>
          <p:cNvPr id="12" name="TextBox 11">
            <a:extLst>
              <a:ext uri="{FF2B5EF4-FFF2-40B4-BE49-F238E27FC236}">
                <a16:creationId xmlns:a16="http://schemas.microsoft.com/office/drawing/2014/main" id="{A0D4DC65-77EA-4E8A-819F-B028F7EBE719}"/>
              </a:ext>
            </a:extLst>
          </p:cNvPr>
          <p:cNvSpPr txBox="1"/>
          <p:nvPr/>
        </p:nvSpPr>
        <p:spPr>
          <a:xfrm>
            <a:off x="1775739" y="1810416"/>
            <a:ext cx="9979847" cy="4425186"/>
          </a:xfrm>
          <a:prstGeom prst="rect">
            <a:avLst/>
          </a:prstGeom>
          <a:noFill/>
        </p:spPr>
        <p:txBody>
          <a:bodyPr wrap="square" rtlCol="0">
            <a:spAutoFit/>
          </a:bodyPr>
          <a:lstStyle/>
          <a:p>
            <a:pPr marL="623888" indent="-623888">
              <a:lnSpc>
                <a:spcPct val="120000"/>
              </a:lnSpc>
              <a:spcAft>
                <a:spcPts val="600"/>
              </a:spcAft>
              <a:buClr>
                <a:srgbClr val="DF1A28"/>
              </a:buClr>
              <a:buSzPct val="100000"/>
              <a:buFont typeface="Wingdings 2" panose="05020102010507070707" pitchFamily="18" charset="2"/>
              <a:buChar char=""/>
            </a:pPr>
            <a:r>
              <a:rPr lang="en-GB" sz="2800" dirty="0">
                <a:solidFill>
                  <a:srgbClr val="5A5A5A"/>
                </a:solidFill>
              </a:rPr>
              <a:t>HIV is a virus that attacks the body’s immune system. It is not the same as AIDS. </a:t>
            </a:r>
          </a:p>
          <a:p>
            <a:pPr marL="623888" indent="-623888">
              <a:lnSpc>
                <a:spcPct val="120000"/>
              </a:lnSpc>
              <a:spcAft>
                <a:spcPts val="600"/>
              </a:spcAft>
              <a:buClr>
                <a:srgbClr val="DF1A28"/>
              </a:buClr>
              <a:buSzPct val="100000"/>
              <a:buFont typeface="Wingdings 2" panose="05020102010507070707" pitchFamily="18" charset="2"/>
              <a:buChar char=""/>
            </a:pPr>
            <a:r>
              <a:rPr lang="en-GB" sz="2800" dirty="0">
                <a:solidFill>
                  <a:srgbClr val="5A5A5A"/>
                </a:solidFill>
              </a:rPr>
              <a:t>With effective medication, people living with HIV can’t pass on the virus and can live as long as anyone else. </a:t>
            </a:r>
          </a:p>
          <a:p>
            <a:pPr marL="623888" indent="-623888">
              <a:lnSpc>
                <a:spcPct val="120000"/>
              </a:lnSpc>
              <a:spcAft>
                <a:spcPts val="600"/>
              </a:spcAft>
              <a:buClr>
                <a:srgbClr val="DF1A28"/>
              </a:buClr>
              <a:buSzPct val="100000"/>
              <a:buFont typeface="Wingdings 2" panose="05020102010507070707" pitchFamily="18" charset="2"/>
              <a:buChar char=""/>
            </a:pPr>
            <a:r>
              <a:rPr lang="en-GB" sz="2800" dirty="0">
                <a:solidFill>
                  <a:srgbClr val="5A5A5A"/>
                </a:solidFill>
              </a:rPr>
              <a:t>HIV stigma can make life difficult for people living with HIV.</a:t>
            </a:r>
          </a:p>
          <a:p>
            <a:pPr marL="623888" indent="-623888">
              <a:lnSpc>
                <a:spcPct val="120000"/>
              </a:lnSpc>
              <a:spcAft>
                <a:spcPts val="600"/>
              </a:spcAft>
              <a:buClr>
                <a:srgbClr val="DF1A28"/>
              </a:buClr>
              <a:buSzPct val="100000"/>
              <a:buFont typeface="Wingdings 2" panose="05020102010507070707" pitchFamily="18" charset="2"/>
              <a:buChar char=""/>
            </a:pPr>
            <a:r>
              <a:rPr lang="en-GB" sz="2800" dirty="0">
                <a:solidFill>
                  <a:srgbClr val="5A5A5A"/>
                </a:solidFill>
              </a:rPr>
              <a:t>You can support World AIDS day by wearing a red ribbon, keeping yourself and others informed about HIV and treating people living with HIV with respect.</a:t>
            </a:r>
          </a:p>
        </p:txBody>
      </p:sp>
    </p:spTree>
    <p:extLst>
      <p:ext uri="{BB962C8B-B14F-4D97-AF65-F5344CB8AC3E}">
        <p14:creationId xmlns:p14="http://schemas.microsoft.com/office/powerpoint/2010/main" val="219633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sp>
        <p:nvSpPr>
          <p:cNvPr id="5" name="TextBox 4">
            <a:extLst>
              <a:ext uri="{FF2B5EF4-FFF2-40B4-BE49-F238E27FC236}">
                <a16:creationId xmlns:a16="http://schemas.microsoft.com/office/drawing/2014/main" id="{26CEEBF8-C765-48B5-8D0E-CEF31E5CA89D}"/>
              </a:ext>
            </a:extLst>
          </p:cNvPr>
          <p:cNvSpPr txBox="1"/>
          <p:nvPr/>
        </p:nvSpPr>
        <p:spPr>
          <a:xfrm>
            <a:off x="1164668" y="3104830"/>
            <a:ext cx="10237124" cy="1015663"/>
          </a:xfrm>
          <a:prstGeom prst="rect">
            <a:avLst/>
          </a:prstGeom>
          <a:noFill/>
        </p:spPr>
        <p:txBody>
          <a:bodyPr wrap="square" rtlCol="0">
            <a:spAutoFit/>
          </a:bodyPr>
          <a:lstStyle/>
          <a:p>
            <a:pPr algn="ctr"/>
            <a:r>
              <a:rPr lang="en-GB" sz="6000" spc="120" dirty="0">
                <a:solidFill>
                  <a:srgbClr val="DF1A28"/>
                </a:solidFill>
              </a:rPr>
              <a:t>WORLD AIDS DAY 2019</a:t>
            </a:r>
          </a:p>
        </p:txBody>
      </p:sp>
      <p:sp>
        <p:nvSpPr>
          <p:cNvPr id="17" name="TextBox 16">
            <a:extLst>
              <a:ext uri="{FF2B5EF4-FFF2-40B4-BE49-F238E27FC236}">
                <a16:creationId xmlns:a16="http://schemas.microsoft.com/office/drawing/2014/main" id="{4CFB8606-F598-4A66-A385-1182BDE81012}"/>
              </a:ext>
            </a:extLst>
          </p:cNvPr>
          <p:cNvSpPr txBox="1"/>
          <p:nvPr/>
        </p:nvSpPr>
        <p:spPr>
          <a:xfrm>
            <a:off x="1639169" y="5611207"/>
            <a:ext cx="2954196" cy="954107"/>
          </a:xfrm>
          <a:prstGeom prst="rect">
            <a:avLst/>
          </a:prstGeom>
          <a:noFill/>
        </p:spPr>
        <p:txBody>
          <a:bodyPr wrap="square" rtlCol="0">
            <a:spAutoFit/>
          </a:bodyPr>
          <a:lstStyle/>
          <a:p>
            <a:r>
              <a:rPr lang="en-GB" sz="2800" b="1" dirty="0">
                <a:solidFill>
                  <a:schemeClr val="tx1">
                    <a:lumMod val="65000"/>
                    <a:lumOff val="35000"/>
                  </a:schemeClr>
                </a:solidFill>
              </a:rPr>
              <a:t>NAT (National AIDS Trust)</a:t>
            </a:r>
          </a:p>
        </p:txBody>
      </p:sp>
      <p:sp>
        <p:nvSpPr>
          <p:cNvPr id="18" name="TextBox 17">
            <a:extLst>
              <a:ext uri="{FF2B5EF4-FFF2-40B4-BE49-F238E27FC236}">
                <a16:creationId xmlns:a16="http://schemas.microsoft.com/office/drawing/2014/main" id="{3D3F903A-6842-4ABB-BB5E-E0C4A7D9B9DD}"/>
              </a:ext>
            </a:extLst>
          </p:cNvPr>
          <p:cNvSpPr txBox="1"/>
          <p:nvPr/>
        </p:nvSpPr>
        <p:spPr>
          <a:xfrm>
            <a:off x="5380582" y="5735824"/>
            <a:ext cx="3604260" cy="523220"/>
          </a:xfrm>
          <a:prstGeom prst="rect">
            <a:avLst/>
          </a:prstGeom>
          <a:noFill/>
        </p:spPr>
        <p:txBody>
          <a:bodyPr wrap="square" rtlCol="0">
            <a:spAutoFit/>
          </a:bodyPr>
          <a:lstStyle/>
          <a:p>
            <a:r>
              <a:rPr lang="en-GB" sz="2800" b="1" dirty="0">
                <a:solidFill>
                  <a:schemeClr val="tx1">
                    <a:lumMod val="65000"/>
                    <a:lumOff val="35000"/>
                  </a:schemeClr>
                </a:solidFill>
              </a:rPr>
              <a:t>@NAT_AIDS Trust</a:t>
            </a:r>
          </a:p>
        </p:txBody>
      </p:sp>
      <p:sp>
        <p:nvSpPr>
          <p:cNvPr id="19" name="TextBox 18">
            <a:extLst>
              <a:ext uri="{FF2B5EF4-FFF2-40B4-BE49-F238E27FC236}">
                <a16:creationId xmlns:a16="http://schemas.microsoft.com/office/drawing/2014/main" id="{5B48AF82-695C-4FE9-837C-4ADE8A333EDA}"/>
              </a:ext>
            </a:extLst>
          </p:cNvPr>
          <p:cNvSpPr txBox="1"/>
          <p:nvPr/>
        </p:nvSpPr>
        <p:spPr>
          <a:xfrm>
            <a:off x="9226165" y="5695504"/>
            <a:ext cx="3106596" cy="523220"/>
          </a:xfrm>
          <a:prstGeom prst="rect">
            <a:avLst/>
          </a:prstGeom>
          <a:noFill/>
        </p:spPr>
        <p:txBody>
          <a:bodyPr wrap="square" rtlCol="0">
            <a:spAutoFit/>
          </a:bodyPr>
          <a:lstStyle/>
          <a:p>
            <a:r>
              <a:rPr lang="en-GB" sz="2800" b="1" dirty="0" err="1">
                <a:solidFill>
                  <a:schemeClr val="tx1">
                    <a:lumMod val="65000"/>
                    <a:lumOff val="35000"/>
                  </a:schemeClr>
                </a:solidFill>
              </a:rPr>
              <a:t>nationalaidstrust</a:t>
            </a:r>
            <a:endParaRPr lang="en-US" sz="2800" b="1" dirty="0">
              <a:solidFill>
                <a:schemeClr val="tx1">
                  <a:lumMod val="65000"/>
                  <a:lumOff val="35000"/>
                </a:schemeClr>
              </a:solidFill>
            </a:endParaRPr>
          </a:p>
        </p:txBody>
      </p:sp>
      <p:pic>
        <p:nvPicPr>
          <p:cNvPr id="20" name="Picture 2" descr="Image result for icon for instagram">
            <a:extLst>
              <a:ext uri="{FF2B5EF4-FFF2-40B4-BE49-F238E27FC236}">
                <a16:creationId xmlns:a16="http://schemas.microsoft.com/office/drawing/2014/main" id="{1E2F0576-524B-4590-A9E2-08A3BB25156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167" t="23600" r="23500" b="22933"/>
          <a:stretch/>
        </p:blipFill>
        <p:spPr bwMode="auto">
          <a:xfrm>
            <a:off x="8362563" y="5564554"/>
            <a:ext cx="863602" cy="865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Image result for twitter icon">
            <a:extLst>
              <a:ext uri="{FF2B5EF4-FFF2-40B4-BE49-F238E27FC236}">
                <a16:creationId xmlns:a16="http://schemas.microsoft.com/office/drawing/2014/main" id="{A0431FD0-819E-4B6B-ACE7-D79726BC30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965" y="5568136"/>
            <a:ext cx="863602" cy="8621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513552A-7DAE-4B04-852B-B6C7D5953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67" y="5689960"/>
            <a:ext cx="796602" cy="796602"/>
          </a:xfrm>
          <a:prstGeom prst="rect">
            <a:avLst/>
          </a:prstGeom>
        </p:spPr>
      </p:pic>
    </p:spTree>
    <p:extLst>
      <p:ext uri="{BB962C8B-B14F-4D97-AF65-F5344CB8AC3E}">
        <p14:creationId xmlns:p14="http://schemas.microsoft.com/office/powerpoint/2010/main" val="85967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049491" cy="830997"/>
          </a:xfrm>
          <a:prstGeom prst="rect">
            <a:avLst/>
          </a:prstGeom>
          <a:noFill/>
        </p:spPr>
        <p:txBody>
          <a:bodyPr wrap="square" rtlCol="0">
            <a:spAutoFit/>
          </a:bodyPr>
          <a:lstStyle/>
          <a:p>
            <a:r>
              <a:rPr lang="en-GB" sz="4800" spc="120" dirty="0">
                <a:solidFill>
                  <a:srgbClr val="DF1A28"/>
                </a:solidFill>
              </a:rPr>
              <a:t>OVERVIEW</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sp>
        <p:nvSpPr>
          <p:cNvPr id="12" name="TextBox 11">
            <a:extLst>
              <a:ext uri="{FF2B5EF4-FFF2-40B4-BE49-F238E27FC236}">
                <a16:creationId xmlns:a16="http://schemas.microsoft.com/office/drawing/2014/main" id="{A0D4DC65-77EA-4E8A-819F-B028F7EBE719}"/>
              </a:ext>
            </a:extLst>
          </p:cNvPr>
          <p:cNvSpPr txBox="1"/>
          <p:nvPr/>
        </p:nvSpPr>
        <p:spPr>
          <a:xfrm>
            <a:off x="1775739" y="1803437"/>
            <a:ext cx="7594761" cy="2683812"/>
          </a:xfrm>
          <a:prstGeom prst="rect">
            <a:avLst/>
          </a:prstGeom>
          <a:noFill/>
        </p:spPr>
        <p:txBody>
          <a:bodyPr wrap="square" rtlCol="0">
            <a:spAutoFit/>
          </a:bodyPr>
          <a:lstStyle/>
          <a:p>
            <a:pPr marL="623888" indent="-623888">
              <a:lnSpc>
                <a:spcPct val="120000"/>
              </a:lnSpc>
              <a:spcAft>
                <a:spcPts val="600"/>
              </a:spcAft>
              <a:buClr>
                <a:srgbClr val="DF1A28"/>
              </a:buClr>
              <a:buSzPct val="100000"/>
              <a:buFont typeface="Wingdings 2" panose="05020102010507070707" pitchFamily="18" charset="2"/>
              <a:buChar char=""/>
            </a:pPr>
            <a:r>
              <a:rPr lang="en-GB" sz="4400" dirty="0">
                <a:solidFill>
                  <a:srgbClr val="5A5A5A"/>
                </a:solidFill>
              </a:rPr>
              <a:t>Key facts about HIV</a:t>
            </a:r>
          </a:p>
          <a:p>
            <a:pPr marL="623888" indent="-623888">
              <a:lnSpc>
                <a:spcPct val="120000"/>
              </a:lnSpc>
              <a:spcAft>
                <a:spcPts val="600"/>
              </a:spcAft>
              <a:buClr>
                <a:srgbClr val="DF1A28"/>
              </a:buClr>
              <a:buSzPct val="100000"/>
              <a:buFont typeface="Wingdings 2" panose="05020102010507070707" pitchFamily="18" charset="2"/>
              <a:buChar char=""/>
            </a:pPr>
            <a:r>
              <a:rPr lang="en-GB" sz="4400" dirty="0">
                <a:solidFill>
                  <a:srgbClr val="5A5A5A"/>
                </a:solidFill>
              </a:rPr>
              <a:t>What it’s like to live with HIV</a:t>
            </a:r>
          </a:p>
          <a:p>
            <a:pPr marL="623888" indent="-623888">
              <a:lnSpc>
                <a:spcPct val="120000"/>
              </a:lnSpc>
              <a:spcAft>
                <a:spcPts val="600"/>
              </a:spcAft>
              <a:buClr>
                <a:srgbClr val="DF1A28"/>
              </a:buClr>
              <a:buSzPct val="100000"/>
              <a:buFont typeface="Wingdings 2" panose="05020102010507070707" pitchFamily="18" charset="2"/>
              <a:buChar char=""/>
            </a:pPr>
            <a:r>
              <a:rPr lang="en-GB" sz="4400" dirty="0">
                <a:solidFill>
                  <a:srgbClr val="5A5A5A"/>
                </a:solidFill>
              </a:rPr>
              <a:t>What can you do?</a:t>
            </a:r>
            <a:endParaRPr lang="en-GB" sz="2800" dirty="0"/>
          </a:p>
        </p:txBody>
      </p:sp>
    </p:spTree>
    <p:extLst>
      <p:ext uri="{BB962C8B-B14F-4D97-AF65-F5344CB8AC3E}">
        <p14:creationId xmlns:p14="http://schemas.microsoft.com/office/powerpoint/2010/main" val="272462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WHAT IS WORLD AIDS DAY?</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sp>
        <p:nvSpPr>
          <p:cNvPr id="12" name="TextBox 11">
            <a:extLst>
              <a:ext uri="{FF2B5EF4-FFF2-40B4-BE49-F238E27FC236}">
                <a16:creationId xmlns:a16="http://schemas.microsoft.com/office/drawing/2014/main" id="{A0D4DC65-77EA-4E8A-819F-B028F7EBE719}"/>
              </a:ext>
            </a:extLst>
          </p:cNvPr>
          <p:cNvSpPr txBox="1"/>
          <p:nvPr/>
        </p:nvSpPr>
        <p:spPr>
          <a:xfrm>
            <a:off x="1775740" y="1803437"/>
            <a:ext cx="9979848" cy="3237168"/>
          </a:xfrm>
          <a:prstGeom prst="rect">
            <a:avLst/>
          </a:prstGeom>
          <a:noFill/>
        </p:spPr>
        <p:txBody>
          <a:bodyPr wrap="square" rtlCol="0">
            <a:spAutoFit/>
          </a:bodyPr>
          <a:lstStyle/>
          <a:p>
            <a:pPr marL="623888" indent="-623888">
              <a:lnSpc>
                <a:spcPct val="120000"/>
              </a:lnSpc>
              <a:spcAft>
                <a:spcPts val="600"/>
              </a:spcAft>
              <a:buClr>
                <a:srgbClr val="DF1A28"/>
              </a:buClr>
              <a:buSzPct val="100000"/>
              <a:buFont typeface="Wingdings 2" panose="05020102010507070707" pitchFamily="18" charset="2"/>
              <a:buChar char=""/>
            </a:pPr>
            <a:r>
              <a:rPr lang="en-GB" sz="2800" dirty="0">
                <a:solidFill>
                  <a:srgbClr val="5A5A5A"/>
                </a:solidFill>
              </a:rPr>
              <a:t>World AIDS Day (WAD) is held every year on 1st December to raise awareness about HIV. </a:t>
            </a:r>
          </a:p>
          <a:p>
            <a:pPr marL="623888" indent="-623888">
              <a:lnSpc>
                <a:spcPct val="120000"/>
              </a:lnSpc>
              <a:spcAft>
                <a:spcPts val="600"/>
              </a:spcAft>
              <a:buClr>
                <a:srgbClr val="DF1A28"/>
              </a:buClr>
              <a:buSzPct val="100000"/>
              <a:buFont typeface="Wingdings 2" panose="05020102010507070707" pitchFamily="18" charset="2"/>
              <a:buChar char=""/>
            </a:pPr>
            <a:r>
              <a:rPr lang="en-GB" sz="2800" dirty="0">
                <a:solidFill>
                  <a:srgbClr val="5A5A5A"/>
                </a:solidFill>
              </a:rPr>
              <a:t>It is a day to show support for people living with HIV, remember those who have lost their lives because of HIV and learn the facts and realities of HIV today, in the UK and worldwide.</a:t>
            </a:r>
          </a:p>
        </p:txBody>
      </p:sp>
    </p:spTree>
    <p:extLst>
      <p:ext uri="{BB962C8B-B14F-4D97-AF65-F5344CB8AC3E}">
        <p14:creationId xmlns:p14="http://schemas.microsoft.com/office/powerpoint/2010/main" val="15996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WHAT IS HIV?</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sp>
        <p:nvSpPr>
          <p:cNvPr id="12" name="TextBox 11">
            <a:extLst>
              <a:ext uri="{FF2B5EF4-FFF2-40B4-BE49-F238E27FC236}">
                <a16:creationId xmlns:a16="http://schemas.microsoft.com/office/drawing/2014/main" id="{A0D4DC65-77EA-4E8A-819F-B028F7EBE719}"/>
              </a:ext>
            </a:extLst>
          </p:cNvPr>
          <p:cNvSpPr txBox="1"/>
          <p:nvPr/>
        </p:nvSpPr>
        <p:spPr>
          <a:xfrm>
            <a:off x="1775739" y="1803437"/>
            <a:ext cx="9979845" cy="3831177"/>
          </a:xfrm>
          <a:prstGeom prst="rect">
            <a:avLst/>
          </a:prstGeom>
          <a:noFill/>
        </p:spPr>
        <p:txBody>
          <a:bodyPr wrap="square" rtlCol="0">
            <a:spAutoFit/>
          </a:bodyPr>
          <a:lstStyle/>
          <a:p>
            <a:pPr marL="623888" indent="-623888">
              <a:lnSpc>
                <a:spcPct val="120000"/>
              </a:lnSpc>
              <a:spcAft>
                <a:spcPts val="600"/>
              </a:spcAft>
              <a:buClr>
                <a:srgbClr val="DF1A28"/>
              </a:buClr>
              <a:buSzPct val="100000"/>
              <a:buFont typeface="Wingdings 2" panose="05020102010507070707" pitchFamily="18" charset="2"/>
              <a:buChar char=""/>
            </a:pPr>
            <a:r>
              <a:rPr lang="en-GB" sz="2800" b="1" dirty="0">
                <a:solidFill>
                  <a:srgbClr val="DF1A28"/>
                </a:solidFill>
              </a:rPr>
              <a:t>HIV</a:t>
            </a:r>
            <a:r>
              <a:rPr lang="en-GB" sz="2800" dirty="0">
                <a:solidFill>
                  <a:srgbClr val="5A5A5A"/>
                </a:solidFill>
              </a:rPr>
              <a:t> is a virus that attacks the body's immune system. It stands for Human Immunodeficiency Virus (HIV).</a:t>
            </a:r>
          </a:p>
          <a:p>
            <a:pPr marL="623888" indent="-623888">
              <a:lnSpc>
                <a:spcPct val="120000"/>
              </a:lnSpc>
              <a:spcAft>
                <a:spcPts val="600"/>
              </a:spcAft>
              <a:buClr>
                <a:srgbClr val="DF1A28"/>
              </a:buClr>
              <a:buSzPct val="100000"/>
              <a:buFont typeface="Wingdings 2" panose="05020102010507070707" pitchFamily="18" charset="2"/>
              <a:buChar char=""/>
            </a:pPr>
            <a:r>
              <a:rPr lang="en-GB" sz="2800" b="1" dirty="0">
                <a:solidFill>
                  <a:srgbClr val="DF1A28"/>
                </a:solidFill>
              </a:rPr>
              <a:t>HIV is the not the same as AIDS.</a:t>
            </a:r>
          </a:p>
          <a:p>
            <a:pPr marL="623888" indent="-623888">
              <a:lnSpc>
                <a:spcPct val="120000"/>
              </a:lnSpc>
              <a:spcAft>
                <a:spcPts val="600"/>
              </a:spcAft>
              <a:buClr>
                <a:srgbClr val="DF1A28"/>
              </a:buClr>
              <a:buSzPct val="100000"/>
              <a:buFont typeface="Wingdings 2" panose="05020102010507070707" pitchFamily="18" charset="2"/>
              <a:buChar char=""/>
            </a:pPr>
            <a:r>
              <a:rPr lang="en-GB" sz="2800" b="1" dirty="0">
                <a:solidFill>
                  <a:srgbClr val="DF1A28"/>
                </a:solidFill>
              </a:rPr>
              <a:t>AIDS</a:t>
            </a:r>
            <a:r>
              <a:rPr lang="en-GB" sz="2800" dirty="0">
                <a:solidFill>
                  <a:srgbClr val="5A5A5A"/>
                </a:solidFill>
              </a:rPr>
              <a:t> stands for Acquired Immune Deficiency Syndrome and can develop when HIV damages the immune system to such an extent that it can no longer fight off a range of infections it would normally cope with. </a:t>
            </a:r>
          </a:p>
        </p:txBody>
      </p:sp>
    </p:spTree>
    <p:extLst>
      <p:ext uri="{BB962C8B-B14F-4D97-AF65-F5344CB8AC3E}">
        <p14:creationId xmlns:p14="http://schemas.microsoft.com/office/powerpoint/2010/main" val="35888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1569660"/>
          </a:xfrm>
          <a:prstGeom prst="rect">
            <a:avLst/>
          </a:prstGeom>
          <a:noFill/>
        </p:spPr>
        <p:txBody>
          <a:bodyPr wrap="square" rtlCol="0">
            <a:spAutoFit/>
          </a:bodyPr>
          <a:lstStyle/>
          <a:p>
            <a:r>
              <a:rPr lang="en-GB" sz="4800" spc="120" dirty="0">
                <a:solidFill>
                  <a:srgbClr val="DF1A28"/>
                </a:solidFill>
              </a:rPr>
              <a:t>HOW MANY PEOPLE ARE LIVING WITH HIV GLOBALLY?</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2265028"/>
            <a:ext cx="0" cy="4280147"/>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grpSp>
        <p:nvGrpSpPr>
          <p:cNvPr id="3" name="Group 2">
            <a:extLst>
              <a:ext uri="{FF2B5EF4-FFF2-40B4-BE49-F238E27FC236}">
                <a16:creationId xmlns:a16="http://schemas.microsoft.com/office/drawing/2014/main" id="{EF535034-5D69-4A88-8E0A-44D2404BB645}"/>
              </a:ext>
            </a:extLst>
          </p:cNvPr>
          <p:cNvGrpSpPr/>
          <p:nvPr/>
        </p:nvGrpSpPr>
        <p:grpSpPr>
          <a:xfrm>
            <a:off x="3783446" y="2265028"/>
            <a:ext cx="5445242" cy="3979010"/>
            <a:chOff x="3388335" y="2265028"/>
            <a:chExt cx="5445242" cy="3979010"/>
          </a:xfrm>
        </p:grpSpPr>
        <p:grpSp>
          <p:nvGrpSpPr>
            <p:cNvPr id="38" name="Group 37">
              <a:extLst>
                <a:ext uri="{FF2B5EF4-FFF2-40B4-BE49-F238E27FC236}">
                  <a16:creationId xmlns:a16="http://schemas.microsoft.com/office/drawing/2014/main" id="{41B2726B-3994-4944-A63A-D1A8346F99EA}"/>
                </a:ext>
              </a:extLst>
            </p:cNvPr>
            <p:cNvGrpSpPr/>
            <p:nvPr/>
          </p:nvGrpSpPr>
          <p:grpSpPr>
            <a:xfrm>
              <a:off x="3388335" y="2265028"/>
              <a:ext cx="3049384" cy="3979010"/>
              <a:chOff x="6756399" y="1945768"/>
              <a:chExt cx="3049384" cy="3979010"/>
            </a:xfrm>
          </p:grpSpPr>
          <p:grpSp>
            <p:nvGrpSpPr>
              <p:cNvPr id="39" name="Group 38">
                <a:extLst>
                  <a:ext uri="{FF2B5EF4-FFF2-40B4-BE49-F238E27FC236}">
                    <a16:creationId xmlns:a16="http://schemas.microsoft.com/office/drawing/2014/main" id="{680D5927-05AA-4626-93EC-207BAFD7F8D5}"/>
                  </a:ext>
                </a:extLst>
              </p:cNvPr>
              <p:cNvGrpSpPr/>
              <p:nvPr/>
            </p:nvGrpSpPr>
            <p:grpSpPr>
              <a:xfrm>
                <a:off x="6756399" y="1945768"/>
                <a:ext cx="1512000" cy="1980000"/>
                <a:chOff x="6756399" y="1945768"/>
                <a:chExt cx="3033603" cy="3962041"/>
              </a:xfrm>
            </p:grpSpPr>
            <p:grpSp>
              <p:nvGrpSpPr>
                <p:cNvPr id="343" name="Group 342">
                  <a:extLst>
                    <a:ext uri="{FF2B5EF4-FFF2-40B4-BE49-F238E27FC236}">
                      <a16:creationId xmlns:a16="http://schemas.microsoft.com/office/drawing/2014/main" id="{9EAD7D0E-D229-4564-99D9-D36368BE5677}"/>
                    </a:ext>
                  </a:extLst>
                </p:cNvPr>
                <p:cNvGrpSpPr/>
                <p:nvPr/>
              </p:nvGrpSpPr>
              <p:grpSpPr>
                <a:xfrm>
                  <a:off x="6756399" y="1945768"/>
                  <a:ext cx="1494000" cy="1962000"/>
                  <a:chOff x="914399" y="1945768"/>
                  <a:chExt cx="2980264" cy="3930099"/>
                </a:xfrm>
              </p:grpSpPr>
              <p:pic>
                <p:nvPicPr>
                  <p:cNvPr id="419" name="Picture 418">
                    <a:extLst>
                      <a:ext uri="{FF2B5EF4-FFF2-40B4-BE49-F238E27FC236}">
                        <a16:creationId xmlns:a16="http://schemas.microsoft.com/office/drawing/2014/main" id="{8FE7DF21-0C3A-44C8-B06E-5394D904D7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420" name="Picture 419">
                    <a:extLst>
                      <a:ext uri="{FF2B5EF4-FFF2-40B4-BE49-F238E27FC236}">
                        <a16:creationId xmlns:a16="http://schemas.microsoft.com/office/drawing/2014/main" id="{756356E3-FAC3-4F6C-96CD-8628830C31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421" name="Picture 420">
                    <a:extLst>
                      <a:ext uri="{FF2B5EF4-FFF2-40B4-BE49-F238E27FC236}">
                        <a16:creationId xmlns:a16="http://schemas.microsoft.com/office/drawing/2014/main" id="{5F1E5DFB-3923-4519-AC37-01C461BB4F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422" name="Picture 421">
                    <a:extLst>
                      <a:ext uri="{FF2B5EF4-FFF2-40B4-BE49-F238E27FC236}">
                        <a16:creationId xmlns:a16="http://schemas.microsoft.com/office/drawing/2014/main" id="{7E783E74-F6EF-4BDC-922D-0FCA14DA37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423" name="Picture 422">
                    <a:extLst>
                      <a:ext uri="{FF2B5EF4-FFF2-40B4-BE49-F238E27FC236}">
                        <a16:creationId xmlns:a16="http://schemas.microsoft.com/office/drawing/2014/main" id="{57460FB3-B5A0-49C3-8FBD-11B567FA5B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424" name="Picture 423">
                    <a:extLst>
                      <a:ext uri="{FF2B5EF4-FFF2-40B4-BE49-F238E27FC236}">
                        <a16:creationId xmlns:a16="http://schemas.microsoft.com/office/drawing/2014/main" id="{F7A9BF70-A48F-4828-BA7A-C399EAA7F2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425" name="Picture 424">
                    <a:extLst>
                      <a:ext uri="{FF2B5EF4-FFF2-40B4-BE49-F238E27FC236}">
                        <a16:creationId xmlns:a16="http://schemas.microsoft.com/office/drawing/2014/main" id="{789EA62F-C01E-4372-8A16-1E0E387E18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426" name="Picture 425">
                    <a:extLst>
                      <a:ext uri="{FF2B5EF4-FFF2-40B4-BE49-F238E27FC236}">
                        <a16:creationId xmlns:a16="http://schemas.microsoft.com/office/drawing/2014/main" id="{9EAAE6CB-6B87-4FFA-B4FB-F730E5DAE3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427" name="Picture 426">
                    <a:extLst>
                      <a:ext uri="{FF2B5EF4-FFF2-40B4-BE49-F238E27FC236}">
                        <a16:creationId xmlns:a16="http://schemas.microsoft.com/office/drawing/2014/main" id="{BF8DCE1B-A001-47EF-96E3-C13DCF2B59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428" name="Picture 427">
                    <a:extLst>
                      <a:ext uri="{FF2B5EF4-FFF2-40B4-BE49-F238E27FC236}">
                        <a16:creationId xmlns:a16="http://schemas.microsoft.com/office/drawing/2014/main" id="{0E13B41D-9106-4F72-BCF8-FA796C80A5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429" name="Picture 428">
                    <a:extLst>
                      <a:ext uri="{FF2B5EF4-FFF2-40B4-BE49-F238E27FC236}">
                        <a16:creationId xmlns:a16="http://schemas.microsoft.com/office/drawing/2014/main" id="{C8236EC9-D6D1-4E47-9907-BC3D554A87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430" name="Picture 429">
                    <a:extLst>
                      <a:ext uri="{FF2B5EF4-FFF2-40B4-BE49-F238E27FC236}">
                        <a16:creationId xmlns:a16="http://schemas.microsoft.com/office/drawing/2014/main" id="{CF198DB1-BF28-4CF5-8CD8-A7EAC91FA6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431" name="Picture 430">
                    <a:extLst>
                      <a:ext uri="{FF2B5EF4-FFF2-40B4-BE49-F238E27FC236}">
                        <a16:creationId xmlns:a16="http://schemas.microsoft.com/office/drawing/2014/main" id="{FA0FCED2-C4FF-4C60-9CF8-2EB81373C7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432" name="Picture 431">
                    <a:extLst>
                      <a:ext uri="{FF2B5EF4-FFF2-40B4-BE49-F238E27FC236}">
                        <a16:creationId xmlns:a16="http://schemas.microsoft.com/office/drawing/2014/main" id="{9B39FFDD-CB5C-434C-B1E9-9908CF6FC9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433" name="Picture 432">
                    <a:extLst>
                      <a:ext uri="{FF2B5EF4-FFF2-40B4-BE49-F238E27FC236}">
                        <a16:creationId xmlns:a16="http://schemas.microsoft.com/office/drawing/2014/main" id="{4B3B7767-BC36-417A-A026-B1D720EFCE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434" name="Picture 433">
                    <a:extLst>
                      <a:ext uri="{FF2B5EF4-FFF2-40B4-BE49-F238E27FC236}">
                        <a16:creationId xmlns:a16="http://schemas.microsoft.com/office/drawing/2014/main" id="{C67B4E8B-4EC2-4DE0-9BE1-D069159BAC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435" name="Picture 434">
                    <a:extLst>
                      <a:ext uri="{FF2B5EF4-FFF2-40B4-BE49-F238E27FC236}">
                        <a16:creationId xmlns:a16="http://schemas.microsoft.com/office/drawing/2014/main" id="{4EF745DE-57E3-4D04-A84F-3F85331DCA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436" name="Picture 435">
                    <a:extLst>
                      <a:ext uri="{FF2B5EF4-FFF2-40B4-BE49-F238E27FC236}">
                        <a16:creationId xmlns:a16="http://schemas.microsoft.com/office/drawing/2014/main" id="{BF55254C-A024-48B0-AC7C-0BA5031246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437" name="Picture 436">
                    <a:extLst>
                      <a:ext uri="{FF2B5EF4-FFF2-40B4-BE49-F238E27FC236}">
                        <a16:creationId xmlns:a16="http://schemas.microsoft.com/office/drawing/2014/main" id="{F257C494-ECBF-4644-9EBF-EE3DCF3F3C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438" name="Picture 437">
                    <a:extLst>
                      <a:ext uri="{FF2B5EF4-FFF2-40B4-BE49-F238E27FC236}">
                        <a16:creationId xmlns:a16="http://schemas.microsoft.com/office/drawing/2014/main" id="{9A96E376-5A58-44FC-888B-72F4EAE817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439" name="Picture 438">
                    <a:extLst>
                      <a:ext uri="{FF2B5EF4-FFF2-40B4-BE49-F238E27FC236}">
                        <a16:creationId xmlns:a16="http://schemas.microsoft.com/office/drawing/2014/main" id="{3E98E893-B7C8-414D-A73F-3228F55234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440" name="Picture 439">
                    <a:extLst>
                      <a:ext uri="{FF2B5EF4-FFF2-40B4-BE49-F238E27FC236}">
                        <a16:creationId xmlns:a16="http://schemas.microsoft.com/office/drawing/2014/main" id="{7126F014-9733-4192-8090-5A23F9C717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441" name="Picture 440">
                    <a:extLst>
                      <a:ext uri="{FF2B5EF4-FFF2-40B4-BE49-F238E27FC236}">
                        <a16:creationId xmlns:a16="http://schemas.microsoft.com/office/drawing/2014/main" id="{9EBC769E-A723-4933-ACD8-7C37D6A7EB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442" name="Picture 441">
                    <a:extLst>
                      <a:ext uri="{FF2B5EF4-FFF2-40B4-BE49-F238E27FC236}">
                        <a16:creationId xmlns:a16="http://schemas.microsoft.com/office/drawing/2014/main" id="{B299B9FB-C18D-4E0F-956E-ABCFF6613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344" name="Group 343">
                  <a:extLst>
                    <a:ext uri="{FF2B5EF4-FFF2-40B4-BE49-F238E27FC236}">
                      <a16:creationId xmlns:a16="http://schemas.microsoft.com/office/drawing/2014/main" id="{EAB38158-13C6-4384-80DB-B4D685C31B09}"/>
                    </a:ext>
                  </a:extLst>
                </p:cNvPr>
                <p:cNvGrpSpPr/>
                <p:nvPr/>
              </p:nvGrpSpPr>
              <p:grpSpPr>
                <a:xfrm>
                  <a:off x="8275863" y="1945768"/>
                  <a:ext cx="1494000" cy="1962000"/>
                  <a:chOff x="914399" y="1945768"/>
                  <a:chExt cx="2980264" cy="3930099"/>
                </a:xfrm>
              </p:grpSpPr>
              <p:pic>
                <p:nvPicPr>
                  <p:cNvPr id="395" name="Picture 394">
                    <a:extLst>
                      <a:ext uri="{FF2B5EF4-FFF2-40B4-BE49-F238E27FC236}">
                        <a16:creationId xmlns:a16="http://schemas.microsoft.com/office/drawing/2014/main" id="{21F13883-A494-4295-8A9B-01186DC83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396" name="Picture 395">
                    <a:extLst>
                      <a:ext uri="{FF2B5EF4-FFF2-40B4-BE49-F238E27FC236}">
                        <a16:creationId xmlns:a16="http://schemas.microsoft.com/office/drawing/2014/main" id="{95F82186-F25C-4633-989B-16EDAEA42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397" name="Picture 396">
                    <a:extLst>
                      <a:ext uri="{FF2B5EF4-FFF2-40B4-BE49-F238E27FC236}">
                        <a16:creationId xmlns:a16="http://schemas.microsoft.com/office/drawing/2014/main" id="{27E145F9-16F5-43B0-923F-DC9CBFFF9D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398" name="Picture 397">
                    <a:extLst>
                      <a:ext uri="{FF2B5EF4-FFF2-40B4-BE49-F238E27FC236}">
                        <a16:creationId xmlns:a16="http://schemas.microsoft.com/office/drawing/2014/main" id="{7B72F14C-775D-47DD-94BE-B8D23CA4ED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399" name="Picture 398">
                    <a:extLst>
                      <a:ext uri="{FF2B5EF4-FFF2-40B4-BE49-F238E27FC236}">
                        <a16:creationId xmlns:a16="http://schemas.microsoft.com/office/drawing/2014/main" id="{92CF361C-0A57-42A6-80FC-4CEA8780BA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400" name="Picture 399">
                    <a:extLst>
                      <a:ext uri="{FF2B5EF4-FFF2-40B4-BE49-F238E27FC236}">
                        <a16:creationId xmlns:a16="http://schemas.microsoft.com/office/drawing/2014/main" id="{C34E7E6A-0812-4C89-A25F-1D1D6C9226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401" name="Picture 400">
                    <a:extLst>
                      <a:ext uri="{FF2B5EF4-FFF2-40B4-BE49-F238E27FC236}">
                        <a16:creationId xmlns:a16="http://schemas.microsoft.com/office/drawing/2014/main" id="{075911C3-7447-462D-8942-26E9B23262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402" name="Picture 401">
                    <a:extLst>
                      <a:ext uri="{FF2B5EF4-FFF2-40B4-BE49-F238E27FC236}">
                        <a16:creationId xmlns:a16="http://schemas.microsoft.com/office/drawing/2014/main" id="{1B89FAA5-3F08-4A73-B394-B35CC97897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403" name="Picture 402">
                    <a:extLst>
                      <a:ext uri="{FF2B5EF4-FFF2-40B4-BE49-F238E27FC236}">
                        <a16:creationId xmlns:a16="http://schemas.microsoft.com/office/drawing/2014/main" id="{E3EED960-86B3-4712-9669-9E5679287E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404" name="Picture 403">
                    <a:extLst>
                      <a:ext uri="{FF2B5EF4-FFF2-40B4-BE49-F238E27FC236}">
                        <a16:creationId xmlns:a16="http://schemas.microsoft.com/office/drawing/2014/main" id="{5D4A1858-F206-458B-B765-AA27554F89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405" name="Picture 404">
                    <a:extLst>
                      <a:ext uri="{FF2B5EF4-FFF2-40B4-BE49-F238E27FC236}">
                        <a16:creationId xmlns:a16="http://schemas.microsoft.com/office/drawing/2014/main" id="{28302A03-1F18-459B-97D6-7080B58A59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406" name="Picture 405">
                    <a:extLst>
                      <a:ext uri="{FF2B5EF4-FFF2-40B4-BE49-F238E27FC236}">
                        <a16:creationId xmlns:a16="http://schemas.microsoft.com/office/drawing/2014/main" id="{82A87CEB-5340-4F53-BC48-A4E6BC23A9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407" name="Picture 406">
                    <a:extLst>
                      <a:ext uri="{FF2B5EF4-FFF2-40B4-BE49-F238E27FC236}">
                        <a16:creationId xmlns:a16="http://schemas.microsoft.com/office/drawing/2014/main" id="{C28EA0D5-02E7-4CCD-B098-47D56B584D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408" name="Picture 407">
                    <a:extLst>
                      <a:ext uri="{FF2B5EF4-FFF2-40B4-BE49-F238E27FC236}">
                        <a16:creationId xmlns:a16="http://schemas.microsoft.com/office/drawing/2014/main" id="{29EBDD0B-5945-449F-AAD8-BFB7EB51E2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409" name="Picture 408">
                    <a:extLst>
                      <a:ext uri="{FF2B5EF4-FFF2-40B4-BE49-F238E27FC236}">
                        <a16:creationId xmlns:a16="http://schemas.microsoft.com/office/drawing/2014/main" id="{3D0A0E33-05A6-4D5E-A162-0D11AC755C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410" name="Picture 409">
                    <a:extLst>
                      <a:ext uri="{FF2B5EF4-FFF2-40B4-BE49-F238E27FC236}">
                        <a16:creationId xmlns:a16="http://schemas.microsoft.com/office/drawing/2014/main" id="{A1B2B1C1-2BEE-4EC1-9BDF-B1AD28DE30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411" name="Picture 410">
                    <a:extLst>
                      <a:ext uri="{FF2B5EF4-FFF2-40B4-BE49-F238E27FC236}">
                        <a16:creationId xmlns:a16="http://schemas.microsoft.com/office/drawing/2014/main" id="{85B71AE8-942F-41CC-A0E7-7A89FB469A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412" name="Picture 411">
                    <a:extLst>
                      <a:ext uri="{FF2B5EF4-FFF2-40B4-BE49-F238E27FC236}">
                        <a16:creationId xmlns:a16="http://schemas.microsoft.com/office/drawing/2014/main" id="{4DD7F47D-E689-4DE6-AB14-E2FF7FED3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413" name="Picture 412">
                    <a:extLst>
                      <a:ext uri="{FF2B5EF4-FFF2-40B4-BE49-F238E27FC236}">
                        <a16:creationId xmlns:a16="http://schemas.microsoft.com/office/drawing/2014/main" id="{ED2C2842-FDF8-41F3-B08C-61CB4E1253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414" name="Picture 413">
                    <a:extLst>
                      <a:ext uri="{FF2B5EF4-FFF2-40B4-BE49-F238E27FC236}">
                        <a16:creationId xmlns:a16="http://schemas.microsoft.com/office/drawing/2014/main" id="{C13D1E5F-55F9-4CAB-B3ED-340E7E2099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415" name="Picture 414">
                    <a:extLst>
                      <a:ext uri="{FF2B5EF4-FFF2-40B4-BE49-F238E27FC236}">
                        <a16:creationId xmlns:a16="http://schemas.microsoft.com/office/drawing/2014/main" id="{9A1ECCDB-630E-4FF5-AD60-8D33F9683F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416" name="Picture 415">
                    <a:extLst>
                      <a:ext uri="{FF2B5EF4-FFF2-40B4-BE49-F238E27FC236}">
                        <a16:creationId xmlns:a16="http://schemas.microsoft.com/office/drawing/2014/main" id="{DAF04925-04F1-4631-9D18-FCE9173B9C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417" name="Picture 416">
                    <a:extLst>
                      <a:ext uri="{FF2B5EF4-FFF2-40B4-BE49-F238E27FC236}">
                        <a16:creationId xmlns:a16="http://schemas.microsoft.com/office/drawing/2014/main" id="{E9678441-3043-4CC7-B330-475E6A0D36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418" name="Picture 417">
                    <a:extLst>
                      <a:ext uri="{FF2B5EF4-FFF2-40B4-BE49-F238E27FC236}">
                        <a16:creationId xmlns:a16="http://schemas.microsoft.com/office/drawing/2014/main" id="{B90C0FD9-79C5-43D2-8C8F-DF1FE1002A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345" name="Group 344">
                  <a:extLst>
                    <a:ext uri="{FF2B5EF4-FFF2-40B4-BE49-F238E27FC236}">
                      <a16:creationId xmlns:a16="http://schemas.microsoft.com/office/drawing/2014/main" id="{3335AD99-D66E-428B-B1EA-9D77CB4E2F39}"/>
                    </a:ext>
                  </a:extLst>
                </p:cNvPr>
                <p:cNvGrpSpPr/>
                <p:nvPr/>
              </p:nvGrpSpPr>
              <p:grpSpPr>
                <a:xfrm>
                  <a:off x="6756399" y="3945809"/>
                  <a:ext cx="1494000" cy="1962000"/>
                  <a:chOff x="914399" y="1945768"/>
                  <a:chExt cx="2980264" cy="3930099"/>
                </a:xfrm>
              </p:grpSpPr>
              <p:pic>
                <p:nvPicPr>
                  <p:cNvPr id="371" name="Picture 370">
                    <a:extLst>
                      <a:ext uri="{FF2B5EF4-FFF2-40B4-BE49-F238E27FC236}">
                        <a16:creationId xmlns:a16="http://schemas.microsoft.com/office/drawing/2014/main" id="{90D964EF-59B7-4C5E-9912-11BD33807A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372" name="Picture 371">
                    <a:extLst>
                      <a:ext uri="{FF2B5EF4-FFF2-40B4-BE49-F238E27FC236}">
                        <a16:creationId xmlns:a16="http://schemas.microsoft.com/office/drawing/2014/main" id="{7189A0E9-69FA-4D7C-8A4D-3704C57002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373" name="Picture 372">
                    <a:extLst>
                      <a:ext uri="{FF2B5EF4-FFF2-40B4-BE49-F238E27FC236}">
                        <a16:creationId xmlns:a16="http://schemas.microsoft.com/office/drawing/2014/main" id="{86020797-9951-4305-8AE2-748E249B09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374" name="Picture 373">
                    <a:extLst>
                      <a:ext uri="{FF2B5EF4-FFF2-40B4-BE49-F238E27FC236}">
                        <a16:creationId xmlns:a16="http://schemas.microsoft.com/office/drawing/2014/main" id="{63F3E627-C234-46D8-BF77-40FE4D182E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375" name="Picture 374">
                    <a:extLst>
                      <a:ext uri="{FF2B5EF4-FFF2-40B4-BE49-F238E27FC236}">
                        <a16:creationId xmlns:a16="http://schemas.microsoft.com/office/drawing/2014/main" id="{E58BE441-FBCE-4189-90F0-F72F804ED8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376" name="Picture 375">
                    <a:extLst>
                      <a:ext uri="{FF2B5EF4-FFF2-40B4-BE49-F238E27FC236}">
                        <a16:creationId xmlns:a16="http://schemas.microsoft.com/office/drawing/2014/main" id="{3267EC15-674E-446A-B265-34A0132AF6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377" name="Picture 376">
                    <a:extLst>
                      <a:ext uri="{FF2B5EF4-FFF2-40B4-BE49-F238E27FC236}">
                        <a16:creationId xmlns:a16="http://schemas.microsoft.com/office/drawing/2014/main" id="{9E8851D8-7A7F-487D-B118-4EFE5A1BA8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378" name="Picture 377">
                    <a:extLst>
                      <a:ext uri="{FF2B5EF4-FFF2-40B4-BE49-F238E27FC236}">
                        <a16:creationId xmlns:a16="http://schemas.microsoft.com/office/drawing/2014/main" id="{58DE6D53-05E8-4061-AB1C-338395E3C0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379" name="Picture 378">
                    <a:extLst>
                      <a:ext uri="{FF2B5EF4-FFF2-40B4-BE49-F238E27FC236}">
                        <a16:creationId xmlns:a16="http://schemas.microsoft.com/office/drawing/2014/main" id="{C3F46EB4-E533-46BA-9329-27FF012530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380" name="Picture 379">
                    <a:extLst>
                      <a:ext uri="{FF2B5EF4-FFF2-40B4-BE49-F238E27FC236}">
                        <a16:creationId xmlns:a16="http://schemas.microsoft.com/office/drawing/2014/main" id="{616AA8DC-A8C7-4B13-83EA-5F3C5B509B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381" name="Picture 380">
                    <a:extLst>
                      <a:ext uri="{FF2B5EF4-FFF2-40B4-BE49-F238E27FC236}">
                        <a16:creationId xmlns:a16="http://schemas.microsoft.com/office/drawing/2014/main" id="{3D4E50E9-1CF8-4750-9520-5DAD8FDDB8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382" name="Picture 381">
                    <a:extLst>
                      <a:ext uri="{FF2B5EF4-FFF2-40B4-BE49-F238E27FC236}">
                        <a16:creationId xmlns:a16="http://schemas.microsoft.com/office/drawing/2014/main" id="{9478933F-D629-4036-9346-12F0968D30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383" name="Picture 382">
                    <a:extLst>
                      <a:ext uri="{FF2B5EF4-FFF2-40B4-BE49-F238E27FC236}">
                        <a16:creationId xmlns:a16="http://schemas.microsoft.com/office/drawing/2014/main" id="{7FF499E2-3A46-4E62-AF8B-0B03425B52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384" name="Picture 383">
                    <a:extLst>
                      <a:ext uri="{FF2B5EF4-FFF2-40B4-BE49-F238E27FC236}">
                        <a16:creationId xmlns:a16="http://schemas.microsoft.com/office/drawing/2014/main" id="{EF5DC350-70F9-46C5-A93F-25905353EA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385" name="Picture 384">
                    <a:extLst>
                      <a:ext uri="{FF2B5EF4-FFF2-40B4-BE49-F238E27FC236}">
                        <a16:creationId xmlns:a16="http://schemas.microsoft.com/office/drawing/2014/main" id="{DA4F73B7-4F70-496F-ACA9-E2E15C7A64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386" name="Picture 385">
                    <a:extLst>
                      <a:ext uri="{FF2B5EF4-FFF2-40B4-BE49-F238E27FC236}">
                        <a16:creationId xmlns:a16="http://schemas.microsoft.com/office/drawing/2014/main" id="{A883218F-1E10-4732-81DD-50EB6C18A1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387" name="Picture 386">
                    <a:extLst>
                      <a:ext uri="{FF2B5EF4-FFF2-40B4-BE49-F238E27FC236}">
                        <a16:creationId xmlns:a16="http://schemas.microsoft.com/office/drawing/2014/main" id="{BDE01DD6-CA2D-46A7-94E1-86BB60C2EA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388" name="Picture 387">
                    <a:extLst>
                      <a:ext uri="{FF2B5EF4-FFF2-40B4-BE49-F238E27FC236}">
                        <a16:creationId xmlns:a16="http://schemas.microsoft.com/office/drawing/2014/main" id="{881E0360-7951-48D7-92CF-52D94C51D3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389" name="Picture 388">
                    <a:extLst>
                      <a:ext uri="{FF2B5EF4-FFF2-40B4-BE49-F238E27FC236}">
                        <a16:creationId xmlns:a16="http://schemas.microsoft.com/office/drawing/2014/main" id="{39F18DEA-6B48-4122-BB6A-23D2EF8DA2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390" name="Picture 389">
                    <a:extLst>
                      <a:ext uri="{FF2B5EF4-FFF2-40B4-BE49-F238E27FC236}">
                        <a16:creationId xmlns:a16="http://schemas.microsoft.com/office/drawing/2014/main" id="{7C69043B-AE08-4877-BDF4-20F7C692B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391" name="Picture 390">
                    <a:extLst>
                      <a:ext uri="{FF2B5EF4-FFF2-40B4-BE49-F238E27FC236}">
                        <a16:creationId xmlns:a16="http://schemas.microsoft.com/office/drawing/2014/main" id="{DE44CDAB-7BF6-4CC4-A792-9DC84C333F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392" name="Picture 391">
                    <a:extLst>
                      <a:ext uri="{FF2B5EF4-FFF2-40B4-BE49-F238E27FC236}">
                        <a16:creationId xmlns:a16="http://schemas.microsoft.com/office/drawing/2014/main" id="{0398B7DB-04E1-43EB-A0E3-F02CB31344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393" name="Picture 392">
                    <a:extLst>
                      <a:ext uri="{FF2B5EF4-FFF2-40B4-BE49-F238E27FC236}">
                        <a16:creationId xmlns:a16="http://schemas.microsoft.com/office/drawing/2014/main" id="{C2E9D7E6-E212-4D5D-9173-3EC74A76FD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394" name="Picture 393">
                    <a:extLst>
                      <a:ext uri="{FF2B5EF4-FFF2-40B4-BE49-F238E27FC236}">
                        <a16:creationId xmlns:a16="http://schemas.microsoft.com/office/drawing/2014/main" id="{AF8C3583-B62F-4417-9F35-7001C1F220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346" name="Group 345">
                  <a:extLst>
                    <a:ext uri="{FF2B5EF4-FFF2-40B4-BE49-F238E27FC236}">
                      <a16:creationId xmlns:a16="http://schemas.microsoft.com/office/drawing/2014/main" id="{7120424A-EB44-494A-A0AE-F9A886300E6E}"/>
                    </a:ext>
                  </a:extLst>
                </p:cNvPr>
                <p:cNvGrpSpPr/>
                <p:nvPr/>
              </p:nvGrpSpPr>
              <p:grpSpPr>
                <a:xfrm>
                  <a:off x="8296002" y="3945809"/>
                  <a:ext cx="1494000" cy="1962000"/>
                  <a:chOff x="914399" y="1945768"/>
                  <a:chExt cx="2980264" cy="3930099"/>
                </a:xfrm>
              </p:grpSpPr>
              <p:pic>
                <p:nvPicPr>
                  <p:cNvPr id="347" name="Picture 346">
                    <a:extLst>
                      <a:ext uri="{FF2B5EF4-FFF2-40B4-BE49-F238E27FC236}">
                        <a16:creationId xmlns:a16="http://schemas.microsoft.com/office/drawing/2014/main" id="{EAC6AD19-DFC2-410F-B515-6908487343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348" name="Picture 347">
                    <a:extLst>
                      <a:ext uri="{FF2B5EF4-FFF2-40B4-BE49-F238E27FC236}">
                        <a16:creationId xmlns:a16="http://schemas.microsoft.com/office/drawing/2014/main" id="{AE5EBABC-3CF6-4DEA-BF70-1F17B70ADD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349" name="Picture 348">
                    <a:extLst>
                      <a:ext uri="{FF2B5EF4-FFF2-40B4-BE49-F238E27FC236}">
                        <a16:creationId xmlns:a16="http://schemas.microsoft.com/office/drawing/2014/main" id="{880189A7-369B-4805-BAC8-2624A621B8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350" name="Picture 349">
                    <a:extLst>
                      <a:ext uri="{FF2B5EF4-FFF2-40B4-BE49-F238E27FC236}">
                        <a16:creationId xmlns:a16="http://schemas.microsoft.com/office/drawing/2014/main" id="{09C74906-FCDA-4791-BB66-755329F655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351" name="Picture 350">
                    <a:extLst>
                      <a:ext uri="{FF2B5EF4-FFF2-40B4-BE49-F238E27FC236}">
                        <a16:creationId xmlns:a16="http://schemas.microsoft.com/office/drawing/2014/main" id="{2A5D8051-CC97-4DE4-8503-0509A2A2A7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352" name="Picture 351">
                    <a:extLst>
                      <a:ext uri="{FF2B5EF4-FFF2-40B4-BE49-F238E27FC236}">
                        <a16:creationId xmlns:a16="http://schemas.microsoft.com/office/drawing/2014/main" id="{63017CDC-C25B-4CDA-B363-DB4CA05606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353" name="Picture 352">
                    <a:extLst>
                      <a:ext uri="{FF2B5EF4-FFF2-40B4-BE49-F238E27FC236}">
                        <a16:creationId xmlns:a16="http://schemas.microsoft.com/office/drawing/2014/main" id="{3EB12E8E-5D4A-4313-81BF-664BDDA591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354" name="Picture 353">
                    <a:extLst>
                      <a:ext uri="{FF2B5EF4-FFF2-40B4-BE49-F238E27FC236}">
                        <a16:creationId xmlns:a16="http://schemas.microsoft.com/office/drawing/2014/main" id="{2716AB09-B335-42A1-A322-3CDA0B734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355" name="Picture 354">
                    <a:extLst>
                      <a:ext uri="{FF2B5EF4-FFF2-40B4-BE49-F238E27FC236}">
                        <a16:creationId xmlns:a16="http://schemas.microsoft.com/office/drawing/2014/main" id="{DF3F7EFD-4236-481C-A3FC-3233E866B4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356" name="Picture 355">
                    <a:extLst>
                      <a:ext uri="{FF2B5EF4-FFF2-40B4-BE49-F238E27FC236}">
                        <a16:creationId xmlns:a16="http://schemas.microsoft.com/office/drawing/2014/main" id="{791BDA53-A803-44A9-90D4-33C50B9BFB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357" name="Picture 356">
                    <a:extLst>
                      <a:ext uri="{FF2B5EF4-FFF2-40B4-BE49-F238E27FC236}">
                        <a16:creationId xmlns:a16="http://schemas.microsoft.com/office/drawing/2014/main" id="{FDBA9ABB-A537-421C-B31F-755A920D60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358" name="Picture 357">
                    <a:extLst>
                      <a:ext uri="{FF2B5EF4-FFF2-40B4-BE49-F238E27FC236}">
                        <a16:creationId xmlns:a16="http://schemas.microsoft.com/office/drawing/2014/main" id="{AE08DD0A-B18F-4DEF-9259-E9F2BDC848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359" name="Picture 358">
                    <a:extLst>
                      <a:ext uri="{FF2B5EF4-FFF2-40B4-BE49-F238E27FC236}">
                        <a16:creationId xmlns:a16="http://schemas.microsoft.com/office/drawing/2014/main" id="{67465EC6-BA33-40BB-8DE6-68E846706B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360" name="Picture 359">
                    <a:extLst>
                      <a:ext uri="{FF2B5EF4-FFF2-40B4-BE49-F238E27FC236}">
                        <a16:creationId xmlns:a16="http://schemas.microsoft.com/office/drawing/2014/main" id="{35EE56D0-4D30-42FA-B65E-D75B70E68F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361" name="Picture 360">
                    <a:extLst>
                      <a:ext uri="{FF2B5EF4-FFF2-40B4-BE49-F238E27FC236}">
                        <a16:creationId xmlns:a16="http://schemas.microsoft.com/office/drawing/2014/main" id="{84051985-ACFF-4F4E-8B51-B5AF55C4AD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362" name="Picture 361">
                    <a:extLst>
                      <a:ext uri="{FF2B5EF4-FFF2-40B4-BE49-F238E27FC236}">
                        <a16:creationId xmlns:a16="http://schemas.microsoft.com/office/drawing/2014/main" id="{BF4CA6AA-61E2-42E9-95C4-7CD6A0630A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363" name="Picture 362">
                    <a:extLst>
                      <a:ext uri="{FF2B5EF4-FFF2-40B4-BE49-F238E27FC236}">
                        <a16:creationId xmlns:a16="http://schemas.microsoft.com/office/drawing/2014/main" id="{2E177347-6DBE-424C-9460-29DFFF4199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364" name="Picture 363">
                    <a:extLst>
                      <a:ext uri="{FF2B5EF4-FFF2-40B4-BE49-F238E27FC236}">
                        <a16:creationId xmlns:a16="http://schemas.microsoft.com/office/drawing/2014/main" id="{9CDB7753-C181-44AB-A323-C77E27BC29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365" name="Picture 364">
                    <a:extLst>
                      <a:ext uri="{FF2B5EF4-FFF2-40B4-BE49-F238E27FC236}">
                        <a16:creationId xmlns:a16="http://schemas.microsoft.com/office/drawing/2014/main" id="{E09A0AF6-819B-4C86-930F-7EFC9A6101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366" name="Picture 365">
                    <a:extLst>
                      <a:ext uri="{FF2B5EF4-FFF2-40B4-BE49-F238E27FC236}">
                        <a16:creationId xmlns:a16="http://schemas.microsoft.com/office/drawing/2014/main" id="{B78B8B12-208E-47ED-90AF-BA6956B2A6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367" name="Picture 366">
                    <a:extLst>
                      <a:ext uri="{FF2B5EF4-FFF2-40B4-BE49-F238E27FC236}">
                        <a16:creationId xmlns:a16="http://schemas.microsoft.com/office/drawing/2014/main" id="{AC560A09-18A7-4028-8D45-64CD0AA5AE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368" name="Picture 367">
                    <a:extLst>
                      <a:ext uri="{FF2B5EF4-FFF2-40B4-BE49-F238E27FC236}">
                        <a16:creationId xmlns:a16="http://schemas.microsoft.com/office/drawing/2014/main" id="{6CD6DFD9-19FE-466D-8238-549D430D6F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369" name="Picture 368">
                    <a:extLst>
                      <a:ext uri="{FF2B5EF4-FFF2-40B4-BE49-F238E27FC236}">
                        <a16:creationId xmlns:a16="http://schemas.microsoft.com/office/drawing/2014/main" id="{4A02ECC1-9F5C-4478-8054-5E76F226CD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370" name="Picture 369">
                    <a:extLst>
                      <a:ext uri="{FF2B5EF4-FFF2-40B4-BE49-F238E27FC236}">
                        <a16:creationId xmlns:a16="http://schemas.microsoft.com/office/drawing/2014/main" id="{C426E0E1-6DB3-428E-831E-6705627F10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grpSp>
            <p:nvGrpSpPr>
              <p:cNvPr id="40" name="Group 39">
                <a:extLst>
                  <a:ext uri="{FF2B5EF4-FFF2-40B4-BE49-F238E27FC236}">
                    <a16:creationId xmlns:a16="http://schemas.microsoft.com/office/drawing/2014/main" id="{A7B13713-CF47-44FF-91F8-ECEFC0509C48}"/>
                  </a:ext>
                </a:extLst>
              </p:cNvPr>
              <p:cNvGrpSpPr/>
              <p:nvPr/>
            </p:nvGrpSpPr>
            <p:grpSpPr>
              <a:xfrm>
                <a:off x="8293783" y="1945768"/>
                <a:ext cx="1512000" cy="1980000"/>
                <a:chOff x="6756399" y="1945768"/>
                <a:chExt cx="3033603" cy="3962041"/>
              </a:xfrm>
            </p:grpSpPr>
            <p:grpSp>
              <p:nvGrpSpPr>
                <p:cNvPr id="243" name="Group 242">
                  <a:extLst>
                    <a:ext uri="{FF2B5EF4-FFF2-40B4-BE49-F238E27FC236}">
                      <a16:creationId xmlns:a16="http://schemas.microsoft.com/office/drawing/2014/main" id="{B7FDCC82-923C-46B6-82A5-168233E163E2}"/>
                    </a:ext>
                  </a:extLst>
                </p:cNvPr>
                <p:cNvGrpSpPr/>
                <p:nvPr/>
              </p:nvGrpSpPr>
              <p:grpSpPr>
                <a:xfrm>
                  <a:off x="6756399" y="1945768"/>
                  <a:ext cx="1494000" cy="1962000"/>
                  <a:chOff x="914399" y="1945768"/>
                  <a:chExt cx="2980264" cy="3930099"/>
                </a:xfrm>
              </p:grpSpPr>
              <p:pic>
                <p:nvPicPr>
                  <p:cNvPr id="319" name="Picture 318">
                    <a:extLst>
                      <a:ext uri="{FF2B5EF4-FFF2-40B4-BE49-F238E27FC236}">
                        <a16:creationId xmlns:a16="http://schemas.microsoft.com/office/drawing/2014/main" id="{0B35A17A-C9A2-4DFA-816E-22BA5423DA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320" name="Picture 319">
                    <a:extLst>
                      <a:ext uri="{FF2B5EF4-FFF2-40B4-BE49-F238E27FC236}">
                        <a16:creationId xmlns:a16="http://schemas.microsoft.com/office/drawing/2014/main" id="{2E8A78DF-0DC4-40D1-B299-9D1F62B6D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321" name="Picture 320">
                    <a:extLst>
                      <a:ext uri="{FF2B5EF4-FFF2-40B4-BE49-F238E27FC236}">
                        <a16:creationId xmlns:a16="http://schemas.microsoft.com/office/drawing/2014/main" id="{23D3043B-B049-4E99-A07B-90E5136635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322" name="Picture 321">
                    <a:extLst>
                      <a:ext uri="{FF2B5EF4-FFF2-40B4-BE49-F238E27FC236}">
                        <a16:creationId xmlns:a16="http://schemas.microsoft.com/office/drawing/2014/main" id="{BA1238A8-7397-48CE-B4FA-33A7401426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323" name="Picture 322">
                    <a:extLst>
                      <a:ext uri="{FF2B5EF4-FFF2-40B4-BE49-F238E27FC236}">
                        <a16:creationId xmlns:a16="http://schemas.microsoft.com/office/drawing/2014/main" id="{A51939B6-FE44-4824-9888-5D62C8FE6A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324" name="Picture 323">
                    <a:extLst>
                      <a:ext uri="{FF2B5EF4-FFF2-40B4-BE49-F238E27FC236}">
                        <a16:creationId xmlns:a16="http://schemas.microsoft.com/office/drawing/2014/main" id="{252B48AD-ACB7-468E-85E0-DA5C42C8D4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325" name="Picture 324">
                    <a:extLst>
                      <a:ext uri="{FF2B5EF4-FFF2-40B4-BE49-F238E27FC236}">
                        <a16:creationId xmlns:a16="http://schemas.microsoft.com/office/drawing/2014/main" id="{89BC78A5-8CE3-4CCF-A4D2-C825F556C3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326" name="Picture 325">
                    <a:extLst>
                      <a:ext uri="{FF2B5EF4-FFF2-40B4-BE49-F238E27FC236}">
                        <a16:creationId xmlns:a16="http://schemas.microsoft.com/office/drawing/2014/main" id="{F97D09B9-6E45-4F8B-8F8E-6B2DE664A8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327" name="Picture 326">
                    <a:extLst>
                      <a:ext uri="{FF2B5EF4-FFF2-40B4-BE49-F238E27FC236}">
                        <a16:creationId xmlns:a16="http://schemas.microsoft.com/office/drawing/2014/main" id="{45EA7947-681D-4A74-9A1E-01A21250D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328" name="Picture 327">
                    <a:extLst>
                      <a:ext uri="{FF2B5EF4-FFF2-40B4-BE49-F238E27FC236}">
                        <a16:creationId xmlns:a16="http://schemas.microsoft.com/office/drawing/2014/main" id="{645A4B95-5076-491F-9BB9-4ED0CC4127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329" name="Picture 328">
                    <a:extLst>
                      <a:ext uri="{FF2B5EF4-FFF2-40B4-BE49-F238E27FC236}">
                        <a16:creationId xmlns:a16="http://schemas.microsoft.com/office/drawing/2014/main" id="{5287F682-201E-4EC8-A0E3-9077E92262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330" name="Picture 329">
                    <a:extLst>
                      <a:ext uri="{FF2B5EF4-FFF2-40B4-BE49-F238E27FC236}">
                        <a16:creationId xmlns:a16="http://schemas.microsoft.com/office/drawing/2014/main" id="{BE5B2B2F-B93E-40CB-9BAA-F6E239CB24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331" name="Picture 330">
                    <a:extLst>
                      <a:ext uri="{FF2B5EF4-FFF2-40B4-BE49-F238E27FC236}">
                        <a16:creationId xmlns:a16="http://schemas.microsoft.com/office/drawing/2014/main" id="{64F77205-0C3B-407B-BA0E-84F50503BD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332" name="Picture 331">
                    <a:extLst>
                      <a:ext uri="{FF2B5EF4-FFF2-40B4-BE49-F238E27FC236}">
                        <a16:creationId xmlns:a16="http://schemas.microsoft.com/office/drawing/2014/main" id="{ABF61E7A-2FEF-4EBA-9875-5B962070A3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333" name="Picture 332">
                    <a:extLst>
                      <a:ext uri="{FF2B5EF4-FFF2-40B4-BE49-F238E27FC236}">
                        <a16:creationId xmlns:a16="http://schemas.microsoft.com/office/drawing/2014/main" id="{CA2DF159-39E6-4F3B-BACF-FCF1E37E54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334" name="Picture 333">
                    <a:extLst>
                      <a:ext uri="{FF2B5EF4-FFF2-40B4-BE49-F238E27FC236}">
                        <a16:creationId xmlns:a16="http://schemas.microsoft.com/office/drawing/2014/main" id="{2A7CDD7F-DA99-4C69-BB8C-9A879D8CEB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335" name="Picture 334">
                    <a:extLst>
                      <a:ext uri="{FF2B5EF4-FFF2-40B4-BE49-F238E27FC236}">
                        <a16:creationId xmlns:a16="http://schemas.microsoft.com/office/drawing/2014/main" id="{8CEFE80E-B4EB-42EF-8F7E-FAD107BDF7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336" name="Picture 335">
                    <a:extLst>
                      <a:ext uri="{FF2B5EF4-FFF2-40B4-BE49-F238E27FC236}">
                        <a16:creationId xmlns:a16="http://schemas.microsoft.com/office/drawing/2014/main" id="{4980A895-7938-449A-AE15-F0C34C0F78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337" name="Picture 336">
                    <a:extLst>
                      <a:ext uri="{FF2B5EF4-FFF2-40B4-BE49-F238E27FC236}">
                        <a16:creationId xmlns:a16="http://schemas.microsoft.com/office/drawing/2014/main" id="{92130406-074C-476F-BE1B-22A2583FB9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338" name="Picture 337">
                    <a:extLst>
                      <a:ext uri="{FF2B5EF4-FFF2-40B4-BE49-F238E27FC236}">
                        <a16:creationId xmlns:a16="http://schemas.microsoft.com/office/drawing/2014/main" id="{592F44C5-8E91-412B-BF0D-A2C15A7139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339" name="Picture 338">
                    <a:extLst>
                      <a:ext uri="{FF2B5EF4-FFF2-40B4-BE49-F238E27FC236}">
                        <a16:creationId xmlns:a16="http://schemas.microsoft.com/office/drawing/2014/main" id="{FE6F44AF-71EF-428B-8A40-00059CD20E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340" name="Picture 339">
                    <a:extLst>
                      <a:ext uri="{FF2B5EF4-FFF2-40B4-BE49-F238E27FC236}">
                        <a16:creationId xmlns:a16="http://schemas.microsoft.com/office/drawing/2014/main" id="{20D2E588-BEF1-428A-BE85-A3C071CAB1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341" name="Picture 340">
                    <a:extLst>
                      <a:ext uri="{FF2B5EF4-FFF2-40B4-BE49-F238E27FC236}">
                        <a16:creationId xmlns:a16="http://schemas.microsoft.com/office/drawing/2014/main" id="{5AE78A8B-8885-4B1F-9510-B75F976B51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342" name="Picture 341">
                    <a:extLst>
                      <a:ext uri="{FF2B5EF4-FFF2-40B4-BE49-F238E27FC236}">
                        <a16:creationId xmlns:a16="http://schemas.microsoft.com/office/drawing/2014/main" id="{2FC5C916-0B49-491F-9676-68F8E403F9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244" name="Group 243">
                  <a:extLst>
                    <a:ext uri="{FF2B5EF4-FFF2-40B4-BE49-F238E27FC236}">
                      <a16:creationId xmlns:a16="http://schemas.microsoft.com/office/drawing/2014/main" id="{6A1F0999-BBE3-4BB4-BEC5-1E1F09D5BD26}"/>
                    </a:ext>
                  </a:extLst>
                </p:cNvPr>
                <p:cNvGrpSpPr/>
                <p:nvPr/>
              </p:nvGrpSpPr>
              <p:grpSpPr>
                <a:xfrm>
                  <a:off x="8275863" y="1945768"/>
                  <a:ext cx="1494000" cy="1962000"/>
                  <a:chOff x="914399" y="1945768"/>
                  <a:chExt cx="2980264" cy="3930099"/>
                </a:xfrm>
              </p:grpSpPr>
              <p:pic>
                <p:nvPicPr>
                  <p:cNvPr id="295" name="Picture 294">
                    <a:extLst>
                      <a:ext uri="{FF2B5EF4-FFF2-40B4-BE49-F238E27FC236}">
                        <a16:creationId xmlns:a16="http://schemas.microsoft.com/office/drawing/2014/main" id="{00F7562D-5C74-46BF-8375-A3937A827F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296" name="Picture 295">
                    <a:extLst>
                      <a:ext uri="{FF2B5EF4-FFF2-40B4-BE49-F238E27FC236}">
                        <a16:creationId xmlns:a16="http://schemas.microsoft.com/office/drawing/2014/main" id="{5B0415D4-2620-4AD0-AB98-E05F82502A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297" name="Picture 296">
                    <a:extLst>
                      <a:ext uri="{FF2B5EF4-FFF2-40B4-BE49-F238E27FC236}">
                        <a16:creationId xmlns:a16="http://schemas.microsoft.com/office/drawing/2014/main" id="{DE6AD39C-C99F-4AE7-B1B6-D584D2B7C6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298" name="Picture 297">
                    <a:extLst>
                      <a:ext uri="{FF2B5EF4-FFF2-40B4-BE49-F238E27FC236}">
                        <a16:creationId xmlns:a16="http://schemas.microsoft.com/office/drawing/2014/main" id="{37A82BCF-01AF-46B6-81E0-A3F7A946E5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299" name="Picture 298">
                    <a:extLst>
                      <a:ext uri="{FF2B5EF4-FFF2-40B4-BE49-F238E27FC236}">
                        <a16:creationId xmlns:a16="http://schemas.microsoft.com/office/drawing/2014/main" id="{615FE8B4-C7D4-445A-B2C9-6B113D4ABC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300" name="Picture 299">
                    <a:extLst>
                      <a:ext uri="{FF2B5EF4-FFF2-40B4-BE49-F238E27FC236}">
                        <a16:creationId xmlns:a16="http://schemas.microsoft.com/office/drawing/2014/main" id="{03F683F7-DFB6-4D2A-9E5E-48F5C2B1D4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301" name="Picture 300">
                    <a:extLst>
                      <a:ext uri="{FF2B5EF4-FFF2-40B4-BE49-F238E27FC236}">
                        <a16:creationId xmlns:a16="http://schemas.microsoft.com/office/drawing/2014/main" id="{56B09668-9DE7-428A-89E6-DB7D459EBD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302" name="Picture 301">
                    <a:extLst>
                      <a:ext uri="{FF2B5EF4-FFF2-40B4-BE49-F238E27FC236}">
                        <a16:creationId xmlns:a16="http://schemas.microsoft.com/office/drawing/2014/main" id="{E19CC810-D234-4CBF-AB55-9DBD01157A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303" name="Picture 302">
                    <a:extLst>
                      <a:ext uri="{FF2B5EF4-FFF2-40B4-BE49-F238E27FC236}">
                        <a16:creationId xmlns:a16="http://schemas.microsoft.com/office/drawing/2014/main" id="{2ED061F8-185F-42E2-98E2-35B7FCA095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304" name="Picture 303">
                    <a:extLst>
                      <a:ext uri="{FF2B5EF4-FFF2-40B4-BE49-F238E27FC236}">
                        <a16:creationId xmlns:a16="http://schemas.microsoft.com/office/drawing/2014/main" id="{5BD2EFC7-3052-4EBD-A39E-895E6DC8E4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305" name="Picture 304">
                    <a:extLst>
                      <a:ext uri="{FF2B5EF4-FFF2-40B4-BE49-F238E27FC236}">
                        <a16:creationId xmlns:a16="http://schemas.microsoft.com/office/drawing/2014/main" id="{87B18396-AAD2-4BEC-992C-D350ED85CB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306" name="Picture 305">
                    <a:extLst>
                      <a:ext uri="{FF2B5EF4-FFF2-40B4-BE49-F238E27FC236}">
                        <a16:creationId xmlns:a16="http://schemas.microsoft.com/office/drawing/2014/main" id="{45F90890-BA10-45E8-9E67-AA27B11364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307" name="Picture 306">
                    <a:extLst>
                      <a:ext uri="{FF2B5EF4-FFF2-40B4-BE49-F238E27FC236}">
                        <a16:creationId xmlns:a16="http://schemas.microsoft.com/office/drawing/2014/main" id="{A3E6CAA0-E94E-4259-8F4C-E46E95112E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308" name="Picture 307">
                    <a:extLst>
                      <a:ext uri="{FF2B5EF4-FFF2-40B4-BE49-F238E27FC236}">
                        <a16:creationId xmlns:a16="http://schemas.microsoft.com/office/drawing/2014/main" id="{DB820019-15E6-4923-B743-6DE450AB39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309" name="Picture 308">
                    <a:extLst>
                      <a:ext uri="{FF2B5EF4-FFF2-40B4-BE49-F238E27FC236}">
                        <a16:creationId xmlns:a16="http://schemas.microsoft.com/office/drawing/2014/main" id="{D82059CF-A44D-405A-8704-63FD9D842F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310" name="Picture 309">
                    <a:extLst>
                      <a:ext uri="{FF2B5EF4-FFF2-40B4-BE49-F238E27FC236}">
                        <a16:creationId xmlns:a16="http://schemas.microsoft.com/office/drawing/2014/main" id="{EBB73AD0-C946-4D51-887A-43B4DAA837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311" name="Picture 310">
                    <a:extLst>
                      <a:ext uri="{FF2B5EF4-FFF2-40B4-BE49-F238E27FC236}">
                        <a16:creationId xmlns:a16="http://schemas.microsoft.com/office/drawing/2014/main" id="{A73DE1DA-B518-4C1B-90E7-487BB9EDF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312" name="Picture 311">
                    <a:extLst>
                      <a:ext uri="{FF2B5EF4-FFF2-40B4-BE49-F238E27FC236}">
                        <a16:creationId xmlns:a16="http://schemas.microsoft.com/office/drawing/2014/main" id="{6FEA3C8B-0084-4695-AD7C-BB3BB35ACF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313" name="Picture 312">
                    <a:extLst>
                      <a:ext uri="{FF2B5EF4-FFF2-40B4-BE49-F238E27FC236}">
                        <a16:creationId xmlns:a16="http://schemas.microsoft.com/office/drawing/2014/main" id="{E6263F4A-3CD0-4769-8144-AF2BB1D552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314" name="Picture 313">
                    <a:extLst>
                      <a:ext uri="{FF2B5EF4-FFF2-40B4-BE49-F238E27FC236}">
                        <a16:creationId xmlns:a16="http://schemas.microsoft.com/office/drawing/2014/main" id="{7C6198DC-B69D-41B3-BB21-63A72937C6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315" name="Picture 314">
                    <a:extLst>
                      <a:ext uri="{FF2B5EF4-FFF2-40B4-BE49-F238E27FC236}">
                        <a16:creationId xmlns:a16="http://schemas.microsoft.com/office/drawing/2014/main" id="{FEE704F6-7796-4C13-9611-01B36B9DE8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316" name="Picture 315">
                    <a:extLst>
                      <a:ext uri="{FF2B5EF4-FFF2-40B4-BE49-F238E27FC236}">
                        <a16:creationId xmlns:a16="http://schemas.microsoft.com/office/drawing/2014/main" id="{99BAD413-F2C3-4B8F-8F9C-61EE9F217E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317" name="Picture 316">
                    <a:extLst>
                      <a:ext uri="{FF2B5EF4-FFF2-40B4-BE49-F238E27FC236}">
                        <a16:creationId xmlns:a16="http://schemas.microsoft.com/office/drawing/2014/main" id="{1F5DD779-B4F7-444F-8FE4-67EAA56736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318" name="Picture 317">
                    <a:extLst>
                      <a:ext uri="{FF2B5EF4-FFF2-40B4-BE49-F238E27FC236}">
                        <a16:creationId xmlns:a16="http://schemas.microsoft.com/office/drawing/2014/main" id="{0CE27AA2-CAAA-410F-98A7-3F75E11253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245" name="Group 244">
                  <a:extLst>
                    <a:ext uri="{FF2B5EF4-FFF2-40B4-BE49-F238E27FC236}">
                      <a16:creationId xmlns:a16="http://schemas.microsoft.com/office/drawing/2014/main" id="{15DFBEB0-7533-4509-BDB5-45F3682D1CF9}"/>
                    </a:ext>
                  </a:extLst>
                </p:cNvPr>
                <p:cNvGrpSpPr/>
                <p:nvPr/>
              </p:nvGrpSpPr>
              <p:grpSpPr>
                <a:xfrm>
                  <a:off x="6756399" y="3945809"/>
                  <a:ext cx="1494000" cy="1962000"/>
                  <a:chOff x="914399" y="1945768"/>
                  <a:chExt cx="2980264" cy="3930099"/>
                </a:xfrm>
              </p:grpSpPr>
              <p:pic>
                <p:nvPicPr>
                  <p:cNvPr id="271" name="Picture 270">
                    <a:extLst>
                      <a:ext uri="{FF2B5EF4-FFF2-40B4-BE49-F238E27FC236}">
                        <a16:creationId xmlns:a16="http://schemas.microsoft.com/office/drawing/2014/main" id="{5920C4A7-75D8-456D-A9E5-F7CF278FEE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272" name="Picture 271">
                    <a:extLst>
                      <a:ext uri="{FF2B5EF4-FFF2-40B4-BE49-F238E27FC236}">
                        <a16:creationId xmlns:a16="http://schemas.microsoft.com/office/drawing/2014/main" id="{C1E8D09E-56B1-4BAF-ABCA-A36D58D4D1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273" name="Picture 272">
                    <a:extLst>
                      <a:ext uri="{FF2B5EF4-FFF2-40B4-BE49-F238E27FC236}">
                        <a16:creationId xmlns:a16="http://schemas.microsoft.com/office/drawing/2014/main" id="{1095C28F-3FFF-4FC2-9E2E-A401638731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274" name="Picture 273">
                    <a:extLst>
                      <a:ext uri="{FF2B5EF4-FFF2-40B4-BE49-F238E27FC236}">
                        <a16:creationId xmlns:a16="http://schemas.microsoft.com/office/drawing/2014/main" id="{EE6FB239-3686-4794-9FF4-E587188115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275" name="Picture 274">
                    <a:extLst>
                      <a:ext uri="{FF2B5EF4-FFF2-40B4-BE49-F238E27FC236}">
                        <a16:creationId xmlns:a16="http://schemas.microsoft.com/office/drawing/2014/main" id="{397AF0ED-5519-4CD9-895A-EA4584BAE1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276" name="Picture 275">
                    <a:extLst>
                      <a:ext uri="{FF2B5EF4-FFF2-40B4-BE49-F238E27FC236}">
                        <a16:creationId xmlns:a16="http://schemas.microsoft.com/office/drawing/2014/main" id="{9D452F1F-C0A5-48AD-B225-4ACEC92328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277" name="Picture 276">
                    <a:extLst>
                      <a:ext uri="{FF2B5EF4-FFF2-40B4-BE49-F238E27FC236}">
                        <a16:creationId xmlns:a16="http://schemas.microsoft.com/office/drawing/2014/main" id="{03F3B2E3-CD74-45DF-AA2F-8901681FF4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278" name="Picture 277">
                    <a:extLst>
                      <a:ext uri="{FF2B5EF4-FFF2-40B4-BE49-F238E27FC236}">
                        <a16:creationId xmlns:a16="http://schemas.microsoft.com/office/drawing/2014/main" id="{9C3E2A45-D499-4142-8817-9A6829B0A9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279" name="Picture 278">
                    <a:extLst>
                      <a:ext uri="{FF2B5EF4-FFF2-40B4-BE49-F238E27FC236}">
                        <a16:creationId xmlns:a16="http://schemas.microsoft.com/office/drawing/2014/main" id="{7FF5AA09-2EBE-48F7-BE9A-904284E5DF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280" name="Picture 279">
                    <a:extLst>
                      <a:ext uri="{FF2B5EF4-FFF2-40B4-BE49-F238E27FC236}">
                        <a16:creationId xmlns:a16="http://schemas.microsoft.com/office/drawing/2014/main" id="{145C8486-E4AD-4873-804B-6B2C8BBD82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281" name="Picture 280">
                    <a:extLst>
                      <a:ext uri="{FF2B5EF4-FFF2-40B4-BE49-F238E27FC236}">
                        <a16:creationId xmlns:a16="http://schemas.microsoft.com/office/drawing/2014/main" id="{F63861CF-307A-4493-B9C6-4FDA2418B1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282" name="Picture 281">
                    <a:extLst>
                      <a:ext uri="{FF2B5EF4-FFF2-40B4-BE49-F238E27FC236}">
                        <a16:creationId xmlns:a16="http://schemas.microsoft.com/office/drawing/2014/main" id="{565BCBC2-0D92-4A08-AA7B-AAAABF741A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283" name="Picture 282">
                    <a:extLst>
                      <a:ext uri="{FF2B5EF4-FFF2-40B4-BE49-F238E27FC236}">
                        <a16:creationId xmlns:a16="http://schemas.microsoft.com/office/drawing/2014/main" id="{2F458EDC-B53A-448C-8E97-91183D2DA5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284" name="Picture 283">
                    <a:extLst>
                      <a:ext uri="{FF2B5EF4-FFF2-40B4-BE49-F238E27FC236}">
                        <a16:creationId xmlns:a16="http://schemas.microsoft.com/office/drawing/2014/main" id="{AA865CD1-2B6D-46F1-8563-4B0C549E81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285" name="Picture 284">
                    <a:extLst>
                      <a:ext uri="{FF2B5EF4-FFF2-40B4-BE49-F238E27FC236}">
                        <a16:creationId xmlns:a16="http://schemas.microsoft.com/office/drawing/2014/main" id="{E75D29E1-F00A-49B1-8FCD-00F7B7D704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286" name="Picture 285">
                    <a:extLst>
                      <a:ext uri="{FF2B5EF4-FFF2-40B4-BE49-F238E27FC236}">
                        <a16:creationId xmlns:a16="http://schemas.microsoft.com/office/drawing/2014/main" id="{6C3F5A84-75FE-4765-89CC-286569B91F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287" name="Picture 286">
                    <a:extLst>
                      <a:ext uri="{FF2B5EF4-FFF2-40B4-BE49-F238E27FC236}">
                        <a16:creationId xmlns:a16="http://schemas.microsoft.com/office/drawing/2014/main" id="{34A9E9A8-7A61-4C1F-846A-2D21F2A294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288" name="Picture 287">
                    <a:extLst>
                      <a:ext uri="{FF2B5EF4-FFF2-40B4-BE49-F238E27FC236}">
                        <a16:creationId xmlns:a16="http://schemas.microsoft.com/office/drawing/2014/main" id="{70A3C471-F856-4B9E-AD7A-976FC65071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289" name="Picture 288">
                    <a:extLst>
                      <a:ext uri="{FF2B5EF4-FFF2-40B4-BE49-F238E27FC236}">
                        <a16:creationId xmlns:a16="http://schemas.microsoft.com/office/drawing/2014/main" id="{AF43AC45-4735-43D7-84C7-454B0C597F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290" name="Picture 289">
                    <a:extLst>
                      <a:ext uri="{FF2B5EF4-FFF2-40B4-BE49-F238E27FC236}">
                        <a16:creationId xmlns:a16="http://schemas.microsoft.com/office/drawing/2014/main" id="{F892B552-8E65-4E7C-8E5C-069A82422C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291" name="Picture 290">
                    <a:extLst>
                      <a:ext uri="{FF2B5EF4-FFF2-40B4-BE49-F238E27FC236}">
                        <a16:creationId xmlns:a16="http://schemas.microsoft.com/office/drawing/2014/main" id="{A7207669-5375-4E64-9588-415CC16A0E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292" name="Picture 291">
                    <a:extLst>
                      <a:ext uri="{FF2B5EF4-FFF2-40B4-BE49-F238E27FC236}">
                        <a16:creationId xmlns:a16="http://schemas.microsoft.com/office/drawing/2014/main" id="{9098BAAF-E163-480A-93D7-D6BF2F4C48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293" name="Picture 292">
                    <a:extLst>
                      <a:ext uri="{FF2B5EF4-FFF2-40B4-BE49-F238E27FC236}">
                        <a16:creationId xmlns:a16="http://schemas.microsoft.com/office/drawing/2014/main" id="{26379D85-7340-4043-9A01-D744FAA999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294" name="Picture 293">
                    <a:extLst>
                      <a:ext uri="{FF2B5EF4-FFF2-40B4-BE49-F238E27FC236}">
                        <a16:creationId xmlns:a16="http://schemas.microsoft.com/office/drawing/2014/main" id="{64BA38A7-7F2D-4D08-81C7-91D9C8FBDF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246" name="Group 245">
                  <a:extLst>
                    <a:ext uri="{FF2B5EF4-FFF2-40B4-BE49-F238E27FC236}">
                      <a16:creationId xmlns:a16="http://schemas.microsoft.com/office/drawing/2014/main" id="{F277A536-77AB-4927-B7CD-A5AF8ADF2CAC}"/>
                    </a:ext>
                  </a:extLst>
                </p:cNvPr>
                <p:cNvGrpSpPr/>
                <p:nvPr/>
              </p:nvGrpSpPr>
              <p:grpSpPr>
                <a:xfrm>
                  <a:off x="8296002" y="3945809"/>
                  <a:ext cx="1494000" cy="1962000"/>
                  <a:chOff x="914399" y="1945768"/>
                  <a:chExt cx="2980264" cy="3930099"/>
                </a:xfrm>
              </p:grpSpPr>
              <p:pic>
                <p:nvPicPr>
                  <p:cNvPr id="247" name="Picture 246">
                    <a:extLst>
                      <a:ext uri="{FF2B5EF4-FFF2-40B4-BE49-F238E27FC236}">
                        <a16:creationId xmlns:a16="http://schemas.microsoft.com/office/drawing/2014/main" id="{C9FA5C26-1D18-4AF5-9BDE-D5E542BF3B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248" name="Picture 247">
                    <a:extLst>
                      <a:ext uri="{FF2B5EF4-FFF2-40B4-BE49-F238E27FC236}">
                        <a16:creationId xmlns:a16="http://schemas.microsoft.com/office/drawing/2014/main" id="{FFD75335-9A5A-4CDC-B308-BADD23695C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249" name="Picture 248">
                    <a:extLst>
                      <a:ext uri="{FF2B5EF4-FFF2-40B4-BE49-F238E27FC236}">
                        <a16:creationId xmlns:a16="http://schemas.microsoft.com/office/drawing/2014/main" id="{1B772E41-DE5F-437F-8D74-A5CFCD6154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250" name="Picture 249">
                    <a:extLst>
                      <a:ext uri="{FF2B5EF4-FFF2-40B4-BE49-F238E27FC236}">
                        <a16:creationId xmlns:a16="http://schemas.microsoft.com/office/drawing/2014/main" id="{3EE93B17-B3EE-400A-B727-F19221A26A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251" name="Picture 250">
                    <a:extLst>
                      <a:ext uri="{FF2B5EF4-FFF2-40B4-BE49-F238E27FC236}">
                        <a16:creationId xmlns:a16="http://schemas.microsoft.com/office/drawing/2014/main" id="{6DB97931-E197-49AC-B968-86D30AF878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252" name="Picture 251">
                    <a:extLst>
                      <a:ext uri="{FF2B5EF4-FFF2-40B4-BE49-F238E27FC236}">
                        <a16:creationId xmlns:a16="http://schemas.microsoft.com/office/drawing/2014/main" id="{F895733B-9B2E-4159-804D-52F1AA2CC9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253" name="Picture 252">
                    <a:extLst>
                      <a:ext uri="{FF2B5EF4-FFF2-40B4-BE49-F238E27FC236}">
                        <a16:creationId xmlns:a16="http://schemas.microsoft.com/office/drawing/2014/main" id="{27FD5497-BEB8-4861-88FF-BC1DC9E297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254" name="Picture 253">
                    <a:extLst>
                      <a:ext uri="{FF2B5EF4-FFF2-40B4-BE49-F238E27FC236}">
                        <a16:creationId xmlns:a16="http://schemas.microsoft.com/office/drawing/2014/main" id="{18BC6851-9C74-4CE8-A8EB-07656ECBD1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255" name="Picture 254">
                    <a:extLst>
                      <a:ext uri="{FF2B5EF4-FFF2-40B4-BE49-F238E27FC236}">
                        <a16:creationId xmlns:a16="http://schemas.microsoft.com/office/drawing/2014/main" id="{5882CB08-AB00-4DC6-91E8-FDA4893CA1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256" name="Picture 255">
                    <a:extLst>
                      <a:ext uri="{FF2B5EF4-FFF2-40B4-BE49-F238E27FC236}">
                        <a16:creationId xmlns:a16="http://schemas.microsoft.com/office/drawing/2014/main" id="{2DC35E83-1892-4880-BE2D-D4E965CAD0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257" name="Picture 256">
                    <a:extLst>
                      <a:ext uri="{FF2B5EF4-FFF2-40B4-BE49-F238E27FC236}">
                        <a16:creationId xmlns:a16="http://schemas.microsoft.com/office/drawing/2014/main" id="{D10BBC71-9FFB-44A1-8BE8-9A0BAF0469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258" name="Picture 257">
                    <a:extLst>
                      <a:ext uri="{FF2B5EF4-FFF2-40B4-BE49-F238E27FC236}">
                        <a16:creationId xmlns:a16="http://schemas.microsoft.com/office/drawing/2014/main" id="{91580F7E-A296-4949-A960-9F47B4A752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259" name="Picture 258">
                    <a:extLst>
                      <a:ext uri="{FF2B5EF4-FFF2-40B4-BE49-F238E27FC236}">
                        <a16:creationId xmlns:a16="http://schemas.microsoft.com/office/drawing/2014/main" id="{240AF383-19D8-41EE-BB73-3C548594B9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260" name="Picture 259">
                    <a:extLst>
                      <a:ext uri="{FF2B5EF4-FFF2-40B4-BE49-F238E27FC236}">
                        <a16:creationId xmlns:a16="http://schemas.microsoft.com/office/drawing/2014/main" id="{9AAD868B-D8E0-4C0E-968B-2B93B2F7A3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261" name="Picture 260">
                    <a:extLst>
                      <a:ext uri="{FF2B5EF4-FFF2-40B4-BE49-F238E27FC236}">
                        <a16:creationId xmlns:a16="http://schemas.microsoft.com/office/drawing/2014/main" id="{DD6DBF92-6C0B-4472-906A-E7A419FF2F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262" name="Picture 261">
                    <a:extLst>
                      <a:ext uri="{FF2B5EF4-FFF2-40B4-BE49-F238E27FC236}">
                        <a16:creationId xmlns:a16="http://schemas.microsoft.com/office/drawing/2014/main" id="{C8D34B04-8417-4D45-8A73-7F98550D4F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263" name="Picture 262">
                    <a:extLst>
                      <a:ext uri="{FF2B5EF4-FFF2-40B4-BE49-F238E27FC236}">
                        <a16:creationId xmlns:a16="http://schemas.microsoft.com/office/drawing/2014/main" id="{69AF361B-2349-4551-9CE6-45EB4E837C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264" name="Picture 263">
                    <a:extLst>
                      <a:ext uri="{FF2B5EF4-FFF2-40B4-BE49-F238E27FC236}">
                        <a16:creationId xmlns:a16="http://schemas.microsoft.com/office/drawing/2014/main" id="{0844D17B-AE2D-4331-B90B-DD1761100A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265" name="Picture 264">
                    <a:extLst>
                      <a:ext uri="{FF2B5EF4-FFF2-40B4-BE49-F238E27FC236}">
                        <a16:creationId xmlns:a16="http://schemas.microsoft.com/office/drawing/2014/main" id="{11228B0B-8840-4DF3-9991-0507A3CBA1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266" name="Picture 265">
                    <a:extLst>
                      <a:ext uri="{FF2B5EF4-FFF2-40B4-BE49-F238E27FC236}">
                        <a16:creationId xmlns:a16="http://schemas.microsoft.com/office/drawing/2014/main" id="{2D020BDF-F790-449F-9D2F-47D2DB36F5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267" name="Picture 266">
                    <a:extLst>
                      <a:ext uri="{FF2B5EF4-FFF2-40B4-BE49-F238E27FC236}">
                        <a16:creationId xmlns:a16="http://schemas.microsoft.com/office/drawing/2014/main" id="{4A2E407D-2B90-4E1C-8C9F-543A2B4AC0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268" name="Picture 267">
                    <a:extLst>
                      <a:ext uri="{FF2B5EF4-FFF2-40B4-BE49-F238E27FC236}">
                        <a16:creationId xmlns:a16="http://schemas.microsoft.com/office/drawing/2014/main" id="{7003FB82-CD58-4853-8288-8704319B75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269" name="Picture 268">
                    <a:extLst>
                      <a:ext uri="{FF2B5EF4-FFF2-40B4-BE49-F238E27FC236}">
                        <a16:creationId xmlns:a16="http://schemas.microsoft.com/office/drawing/2014/main" id="{215D0719-2FBE-4C86-8D67-7F08B47F05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270" name="Picture 269">
                    <a:extLst>
                      <a:ext uri="{FF2B5EF4-FFF2-40B4-BE49-F238E27FC236}">
                        <a16:creationId xmlns:a16="http://schemas.microsoft.com/office/drawing/2014/main" id="{A351BAE2-932E-4557-BAE5-7666741DE6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grpSp>
            <p:nvGrpSpPr>
              <p:cNvPr id="41" name="Group 40">
                <a:extLst>
                  <a:ext uri="{FF2B5EF4-FFF2-40B4-BE49-F238E27FC236}">
                    <a16:creationId xmlns:a16="http://schemas.microsoft.com/office/drawing/2014/main" id="{700E7399-0FA7-4306-9D40-1204514173DB}"/>
                  </a:ext>
                </a:extLst>
              </p:cNvPr>
              <p:cNvGrpSpPr/>
              <p:nvPr/>
            </p:nvGrpSpPr>
            <p:grpSpPr>
              <a:xfrm>
                <a:off x="8287933" y="3944778"/>
                <a:ext cx="1512000" cy="1980000"/>
                <a:chOff x="6756399" y="1945768"/>
                <a:chExt cx="3033603" cy="3962041"/>
              </a:xfrm>
            </p:grpSpPr>
            <p:grpSp>
              <p:nvGrpSpPr>
                <p:cNvPr id="143" name="Group 142">
                  <a:extLst>
                    <a:ext uri="{FF2B5EF4-FFF2-40B4-BE49-F238E27FC236}">
                      <a16:creationId xmlns:a16="http://schemas.microsoft.com/office/drawing/2014/main" id="{831D4DAD-126B-4EA5-87BD-11CA75CC6AB0}"/>
                    </a:ext>
                  </a:extLst>
                </p:cNvPr>
                <p:cNvGrpSpPr/>
                <p:nvPr/>
              </p:nvGrpSpPr>
              <p:grpSpPr>
                <a:xfrm>
                  <a:off x="6756399" y="1945768"/>
                  <a:ext cx="1494000" cy="1962000"/>
                  <a:chOff x="914399" y="1945768"/>
                  <a:chExt cx="2980264" cy="3930099"/>
                </a:xfrm>
              </p:grpSpPr>
              <p:pic>
                <p:nvPicPr>
                  <p:cNvPr id="219" name="Picture 218">
                    <a:extLst>
                      <a:ext uri="{FF2B5EF4-FFF2-40B4-BE49-F238E27FC236}">
                        <a16:creationId xmlns:a16="http://schemas.microsoft.com/office/drawing/2014/main" id="{4B157B84-7A08-4980-8C7F-68860CCD67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220" name="Picture 219">
                    <a:extLst>
                      <a:ext uri="{FF2B5EF4-FFF2-40B4-BE49-F238E27FC236}">
                        <a16:creationId xmlns:a16="http://schemas.microsoft.com/office/drawing/2014/main" id="{43DA4AD0-A671-470E-AED2-8DF4802795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221" name="Picture 220">
                    <a:extLst>
                      <a:ext uri="{FF2B5EF4-FFF2-40B4-BE49-F238E27FC236}">
                        <a16:creationId xmlns:a16="http://schemas.microsoft.com/office/drawing/2014/main" id="{8BC0F586-E6AC-4D85-9DB8-4B3A3E3B70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222" name="Picture 221">
                    <a:extLst>
                      <a:ext uri="{FF2B5EF4-FFF2-40B4-BE49-F238E27FC236}">
                        <a16:creationId xmlns:a16="http://schemas.microsoft.com/office/drawing/2014/main" id="{F7970D9C-F82D-4EDD-A94C-7673CE19F1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223" name="Picture 222">
                    <a:extLst>
                      <a:ext uri="{FF2B5EF4-FFF2-40B4-BE49-F238E27FC236}">
                        <a16:creationId xmlns:a16="http://schemas.microsoft.com/office/drawing/2014/main" id="{92EFEB30-6968-4273-B8D0-7A41E49C8C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224" name="Picture 223">
                    <a:extLst>
                      <a:ext uri="{FF2B5EF4-FFF2-40B4-BE49-F238E27FC236}">
                        <a16:creationId xmlns:a16="http://schemas.microsoft.com/office/drawing/2014/main" id="{AC26D0D8-18DD-48A0-9941-F7667CA666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225" name="Picture 224">
                    <a:extLst>
                      <a:ext uri="{FF2B5EF4-FFF2-40B4-BE49-F238E27FC236}">
                        <a16:creationId xmlns:a16="http://schemas.microsoft.com/office/drawing/2014/main" id="{A9D4BF14-BF57-426E-A72A-1864A21598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226" name="Picture 225">
                    <a:extLst>
                      <a:ext uri="{FF2B5EF4-FFF2-40B4-BE49-F238E27FC236}">
                        <a16:creationId xmlns:a16="http://schemas.microsoft.com/office/drawing/2014/main" id="{F57F4BB8-A6AB-4330-A7DD-259B8FE4CF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227" name="Picture 226">
                    <a:extLst>
                      <a:ext uri="{FF2B5EF4-FFF2-40B4-BE49-F238E27FC236}">
                        <a16:creationId xmlns:a16="http://schemas.microsoft.com/office/drawing/2014/main" id="{0A532287-C6A4-4B12-BBB8-1E120A97C3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228" name="Picture 227">
                    <a:extLst>
                      <a:ext uri="{FF2B5EF4-FFF2-40B4-BE49-F238E27FC236}">
                        <a16:creationId xmlns:a16="http://schemas.microsoft.com/office/drawing/2014/main" id="{C22B4E2A-417A-4B8E-9D46-C8EF9BFC6F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229" name="Picture 228">
                    <a:extLst>
                      <a:ext uri="{FF2B5EF4-FFF2-40B4-BE49-F238E27FC236}">
                        <a16:creationId xmlns:a16="http://schemas.microsoft.com/office/drawing/2014/main" id="{D828EBD4-0DD1-403F-8A82-5C4F278761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230" name="Picture 229">
                    <a:extLst>
                      <a:ext uri="{FF2B5EF4-FFF2-40B4-BE49-F238E27FC236}">
                        <a16:creationId xmlns:a16="http://schemas.microsoft.com/office/drawing/2014/main" id="{787CEDCB-667C-4C58-AA6E-7B0BD1B3D5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231" name="Picture 230">
                    <a:extLst>
                      <a:ext uri="{FF2B5EF4-FFF2-40B4-BE49-F238E27FC236}">
                        <a16:creationId xmlns:a16="http://schemas.microsoft.com/office/drawing/2014/main" id="{30EF1C5B-39FB-4C50-AA53-A2067746CC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232" name="Picture 231">
                    <a:extLst>
                      <a:ext uri="{FF2B5EF4-FFF2-40B4-BE49-F238E27FC236}">
                        <a16:creationId xmlns:a16="http://schemas.microsoft.com/office/drawing/2014/main" id="{D6BFF61B-D81E-4534-87E1-7DE81C99CC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233" name="Picture 232">
                    <a:extLst>
                      <a:ext uri="{FF2B5EF4-FFF2-40B4-BE49-F238E27FC236}">
                        <a16:creationId xmlns:a16="http://schemas.microsoft.com/office/drawing/2014/main" id="{9D35F363-B484-4FA4-BFCC-3A0DB2400B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234" name="Picture 233">
                    <a:extLst>
                      <a:ext uri="{FF2B5EF4-FFF2-40B4-BE49-F238E27FC236}">
                        <a16:creationId xmlns:a16="http://schemas.microsoft.com/office/drawing/2014/main" id="{22147CC1-1ADB-4D84-8B91-9A4ACC01D8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235" name="Picture 234">
                    <a:extLst>
                      <a:ext uri="{FF2B5EF4-FFF2-40B4-BE49-F238E27FC236}">
                        <a16:creationId xmlns:a16="http://schemas.microsoft.com/office/drawing/2014/main" id="{D1AA9915-01EB-4D07-B8D0-38D6FE1970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236" name="Picture 235">
                    <a:extLst>
                      <a:ext uri="{FF2B5EF4-FFF2-40B4-BE49-F238E27FC236}">
                        <a16:creationId xmlns:a16="http://schemas.microsoft.com/office/drawing/2014/main" id="{085FD0EB-31DB-44BC-AC51-AF0656AEAA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237" name="Picture 236">
                    <a:extLst>
                      <a:ext uri="{FF2B5EF4-FFF2-40B4-BE49-F238E27FC236}">
                        <a16:creationId xmlns:a16="http://schemas.microsoft.com/office/drawing/2014/main" id="{B02CCF65-D7EC-45FA-817E-632B509F61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238" name="Picture 237">
                    <a:extLst>
                      <a:ext uri="{FF2B5EF4-FFF2-40B4-BE49-F238E27FC236}">
                        <a16:creationId xmlns:a16="http://schemas.microsoft.com/office/drawing/2014/main" id="{0660452D-68E3-4EA4-A23A-60BE6FA6A6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239" name="Picture 238">
                    <a:extLst>
                      <a:ext uri="{FF2B5EF4-FFF2-40B4-BE49-F238E27FC236}">
                        <a16:creationId xmlns:a16="http://schemas.microsoft.com/office/drawing/2014/main" id="{D650B609-554B-4140-A7D8-8E048845DF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240" name="Picture 239">
                    <a:extLst>
                      <a:ext uri="{FF2B5EF4-FFF2-40B4-BE49-F238E27FC236}">
                        <a16:creationId xmlns:a16="http://schemas.microsoft.com/office/drawing/2014/main" id="{949EC4BA-E26D-414E-9E33-E4D3C7EA18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241" name="Picture 240">
                    <a:extLst>
                      <a:ext uri="{FF2B5EF4-FFF2-40B4-BE49-F238E27FC236}">
                        <a16:creationId xmlns:a16="http://schemas.microsoft.com/office/drawing/2014/main" id="{2203D938-7636-436D-9D76-F12489727E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242" name="Picture 241">
                    <a:extLst>
                      <a:ext uri="{FF2B5EF4-FFF2-40B4-BE49-F238E27FC236}">
                        <a16:creationId xmlns:a16="http://schemas.microsoft.com/office/drawing/2014/main" id="{4652A1F4-4240-4AA0-BFB7-603F35220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144" name="Group 143">
                  <a:extLst>
                    <a:ext uri="{FF2B5EF4-FFF2-40B4-BE49-F238E27FC236}">
                      <a16:creationId xmlns:a16="http://schemas.microsoft.com/office/drawing/2014/main" id="{47C271C9-35AB-4A90-B755-3DA29B8775DA}"/>
                    </a:ext>
                  </a:extLst>
                </p:cNvPr>
                <p:cNvGrpSpPr/>
                <p:nvPr/>
              </p:nvGrpSpPr>
              <p:grpSpPr>
                <a:xfrm>
                  <a:off x="8275863" y="1945768"/>
                  <a:ext cx="1494000" cy="1962000"/>
                  <a:chOff x="914399" y="1945768"/>
                  <a:chExt cx="2980264" cy="3930099"/>
                </a:xfrm>
              </p:grpSpPr>
              <p:pic>
                <p:nvPicPr>
                  <p:cNvPr id="195" name="Picture 194">
                    <a:extLst>
                      <a:ext uri="{FF2B5EF4-FFF2-40B4-BE49-F238E27FC236}">
                        <a16:creationId xmlns:a16="http://schemas.microsoft.com/office/drawing/2014/main" id="{0AF37518-045A-4B58-BB05-71BBCC68B6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196" name="Picture 195">
                    <a:extLst>
                      <a:ext uri="{FF2B5EF4-FFF2-40B4-BE49-F238E27FC236}">
                        <a16:creationId xmlns:a16="http://schemas.microsoft.com/office/drawing/2014/main" id="{73AA1B01-688F-4EC2-9C98-849DD24341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197" name="Picture 196">
                    <a:extLst>
                      <a:ext uri="{FF2B5EF4-FFF2-40B4-BE49-F238E27FC236}">
                        <a16:creationId xmlns:a16="http://schemas.microsoft.com/office/drawing/2014/main" id="{ECEF1721-05F3-4408-9466-DDFE96D7CD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198" name="Picture 197">
                    <a:extLst>
                      <a:ext uri="{FF2B5EF4-FFF2-40B4-BE49-F238E27FC236}">
                        <a16:creationId xmlns:a16="http://schemas.microsoft.com/office/drawing/2014/main" id="{38DE70F1-020E-4333-A0AD-F3CE378444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199" name="Picture 198">
                    <a:extLst>
                      <a:ext uri="{FF2B5EF4-FFF2-40B4-BE49-F238E27FC236}">
                        <a16:creationId xmlns:a16="http://schemas.microsoft.com/office/drawing/2014/main" id="{50EAF72F-2685-405A-925E-BDFDF89262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200" name="Picture 199">
                    <a:extLst>
                      <a:ext uri="{FF2B5EF4-FFF2-40B4-BE49-F238E27FC236}">
                        <a16:creationId xmlns:a16="http://schemas.microsoft.com/office/drawing/2014/main" id="{BA8E65ED-35C7-414A-B85D-F6404D3A69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201" name="Picture 200">
                    <a:extLst>
                      <a:ext uri="{FF2B5EF4-FFF2-40B4-BE49-F238E27FC236}">
                        <a16:creationId xmlns:a16="http://schemas.microsoft.com/office/drawing/2014/main" id="{18AC990C-B8CA-4E36-AF48-30A1293A5F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202" name="Picture 201">
                    <a:extLst>
                      <a:ext uri="{FF2B5EF4-FFF2-40B4-BE49-F238E27FC236}">
                        <a16:creationId xmlns:a16="http://schemas.microsoft.com/office/drawing/2014/main" id="{01E579F8-D8C0-45AF-AEDE-6598C263FA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203" name="Picture 202">
                    <a:extLst>
                      <a:ext uri="{FF2B5EF4-FFF2-40B4-BE49-F238E27FC236}">
                        <a16:creationId xmlns:a16="http://schemas.microsoft.com/office/drawing/2014/main" id="{E60A6FD7-0FA9-45B9-ADD0-9CF4B7BF7D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204" name="Picture 203">
                    <a:extLst>
                      <a:ext uri="{FF2B5EF4-FFF2-40B4-BE49-F238E27FC236}">
                        <a16:creationId xmlns:a16="http://schemas.microsoft.com/office/drawing/2014/main" id="{56F082FD-E492-40D6-BABE-BCF4FB75A6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205" name="Picture 204">
                    <a:extLst>
                      <a:ext uri="{FF2B5EF4-FFF2-40B4-BE49-F238E27FC236}">
                        <a16:creationId xmlns:a16="http://schemas.microsoft.com/office/drawing/2014/main" id="{649C5ED7-C903-42AD-85BB-3391BDDF6D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206" name="Picture 205">
                    <a:extLst>
                      <a:ext uri="{FF2B5EF4-FFF2-40B4-BE49-F238E27FC236}">
                        <a16:creationId xmlns:a16="http://schemas.microsoft.com/office/drawing/2014/main" id="{CC1C1824-67AA-4CD8-98BD-BC66931B64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207" name="Picture 206">
                    <a:extLst>
                      <a:ext uri="{FF2B5EF4-FFF2-40B4-BE49-F238E27FC236}">
                        <a16:creationId xmlns:a16="http://schemas.microsoft.com/office/drawing/2014/main" id="{08867DB1-E99A-4B29-BADE-F76AAEEA60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208" name="Picture 207">
                    <a:extLst>
                      <a:ext uri="{FF2B5EF4-FFF2-40B4-BE49-F238E27FC236}">
                        <a16:creationId xmlns:a16="http://schemas.microsoft.com/office/drawing/2014/main" id="{8684D673-DBA8-48E5-9F8A-304CE8B67B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209" name="Picture 208">
                    <a:extLst>
                      <a:ext uri="{FF2B5EF4-FFF2-40B4-BE49-F238E27FC236}">
                        <a16:creationId xmlns:a16="http://schemas.microsoft.com/office/drawing/2014/main" id="{11246D34-AD12-445E-AA92-5606894D5E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210" name="Picture 209">
                    <a:extLst>
                      <a:ext uri="{FF2B5EF4-FFF2-40B4-BE49-F238E27FC236}">
                        <a16:creationId xmlns:a16="http://schemas.microsoft.com/office/drawing/2014/main" id="{9D1304DC-625B-49E5-86E1-C7FDF44289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211" name="Picture 210">
                    <a:extLst>
                      <a:ext uri="{FF2B5EF4-FFF2-40B4-BE49-F238E27FC236}">
                        <a16:creationId xmlns:a16="http://schemas.microsoft.com/office/drawing/2014/main" id="{F680ED73-CCDC-4503-B67A-367D7C69A1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212" name="Picture 211">
                    <a:extLst>
                      <a:ext uri="{FF2B5EF4-FFF2-40B4-BE49-F238E27FC236}">
                        <a16:creationId xmlns:a16="http://schemas.microsoft.com/office/drawing/2014/main" id="{C5665EFA-F6A8-4C6B-A38A-F2664C7FAD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213" name="Picture 212">
                    <a:extLst>
                      <a:ext uri="{FF2B5EF4-FFF2-40B4-BE49-F238E27FC236}">
                        <a16:creationId xmlns:a16="http://schemas.microsoft.com/office/drawing/2014/main" id="{45A2E46E-2C2A-4E45-B615-EEE118E6C1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214" name="Picture 213">
                    <a:extLst>
                      <a:ext uri="{FF2B5EF4-FFF2-40B4-BE49-F238E27FC236}">
                        <a16:creationId xmlns:a16="http://schemas.microsoft.com/office/drawing/2014/main" id="{B78370C0-E92E-4E8D-A957-CAAC33CC2D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215" name="Picture 214">
                    <a:extLst>
                      <a:ext uri="{FF2B5EF4-FFF2-40B4-BE49-F238E27FC236}">
                        <a16:creationId xmlns:a16="http://schemas.microsoft.com/office/drawing/2014/main" id="{E8F3FC0C-A9B4-49AE-B11D-D8766EBFB0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216" name="Picture 215">
                    <a:extLst>
                      <a:ext uri="{FF2B5EF4-FFF2-40B4-BE49-F238E27FC236}">
                        <a16:creationId xmlns:a16="http://schemas.microsoft.com/office/drawing/2014/main" id="{66C0049F-BE33-465E-8543-3E38A8B9F3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217" name="Picture 216">
                    <a:extLst>
                      <a:ext uri="{FF2B5EF4-FFF2-40B4-BE49-F238E27FC236}">
                        <a16:creationId xmlns:a16="http://schemas.microsoft.com/office/drawing/2014/main" id="{A1E12F4F-DE2E-4375-A826-EC4474BEF0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218" name="Picture 217">
                    <a:extLst>
                      <a:ext uri="{FF2B5EF4-FFF2-40B4-BE49-F238E27FC236}">
                        <a16:creationId xmlns:a16="http://schemas.microsoft.com/office/drawing/2014/main" id="{FB3BE687-3149-4B77-9CDA-9EBBD43C60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145" name="Group 144">
                  <a:extLst>
                    <a:ext uri="{FF2B5EF4-FFF2-40B4-BE49-F238E27FC236}">
                      <a16:creationId xmlns:a16="http://schemas.microsoft.com/office/drawing/2014/main" id="{920B7C36-F4D4-4CA2-823F-E8A0B06C6BFB}"/>
                    </a:ext>
                  </a:extLst>
                </p:cNvPr>
                <p:cNvGrpSpPr/>
                <p:nvPr/>
              </p:nvGrpSpPr>
              <p:grpSpPr>
                <a:xfrm>
                  <a:off x="6756399" y="3945809"/>
                  <a:ext cx="1494000" cy="1962000"/>
                  <a:chOff x="914399" y="1945768"/>
                  <a:chExt cx="2980264" cy="3930099"/>
                </a:xfrm>
              </p:grpSpPr>
              <p:pic>
                <p:nvPicPr>
                  <p:cNvPr id="171" name="Picture 170">
                    <a:extLst>
                      <a:ext uri="{FF2B5EF4-FFF2-40B4-BE49-F238E27FC236}">
                        <a16:creationId xmlns:a16="http://schemas.microsoft.com/office/drawing/2014/main" id="{E523D2AF-7144-4C03-85F0-DA1B56FB99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172" name="Picture 171">
                    <a:extLst>
                      <a:ext uri="{FF2B5EF4-FFF2-40B4-BE49-F238E27FC236}">
                        <a16:creationId xmlns:a16="http://schemas.microsoft.com/office/drawing/2014/main" id="{63A2A19B-A02B-46EF-878D-8486B9D3D5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173" name="Picture 172">
                    <a:extLst>
                      <a:ext uri="{FF2B5EF4-FFF2-40B4-BE49-F238E27FC236}">
                        <a16:creationId xmlns:a16="http://schemas.microsoft.com/office/drawing/2014/main" id="{AD2380CA-0EE2-4774-8C42-CDF7CF0196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174" name="Picture 173">
                    <a:extLst>
                      <a:ext uri="{FF2B5EF4-FFF2-40B4-BE49-F238E27FC236}">
                        <a16:creationId xmlns:a16="http://schemas.microsoft.com/office/drawing/2014/main" id="{1CA586B2-5B32-44C7-A54F-7CA3000E25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175" name="Picture 174">
                    <a:extLst>
                      <a:ext uri="{FF2B5EF4-FFF2-40B4-BE49-F238E27FC236}">
                        <a16:creationId xmlns:a16="http://schemas.microsoft.com/office/drawing/2014/main" id="{590FA438-7A8D-4CEB-91DA-960271ADF9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176" name="Picture 175">
                    <a:extLst>
                      <a:ext uri="{FF2B5EF4-FFF2-40B4-BE49-F238E27FC236}">
                        <a16:creationId xmlns:a16="http://schemas.microsoft.com/office/drawing/2014/main" id="{734663B8-8675-42EF-8487-FB8E9BA9DF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177" name="Picture 176">
                    <a:extLst>
                      <a:ext uri="{FF2B5EF4-FFF2-40B4-BE49-F238E27FC236}">
                        <a16:creationId xmlns:a16="http://schemas.microsoft.com/office/drawing/2014/main" id="{DE9A2739-51BE-430D-92F1-E1F874A0E5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178" name="Picture 177">
                    <a:extLst>
                      <a:ext uri="{FF2B5EF4-FFF2-40B4-BE49-F238E27FC236}">
                        <a16:creationId xmlns:a16="http://schemas.microsoft.com/office/drawing/2014/main" id="{730DD646-B29C-4193-BBB5-2D18389360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179" name="Picture 178">
                    <a:extLst>
                      <a:ext uri="{FF2B5EF4-FFF2-40B4-BE49-F238E27FC236}">
                        <a16:creationId xmlns:a16="http://schemas.microsoft.com/office/drawing/2014/main" id="{93579CBF-DBA2-47C4-B47B-7BDA5A6C44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180" name="Picture 179">
                    <a:extLst>
                      <a:ext uri="{FF2B5EF4-FFF2-40B4-BE49-F238E27FC236}">
                        <a16:creationId xmlns:a16="http://schemas.microsoft.com/office/drawing/2014/main" id="{DDAC5F6F-B519-4174-AD2D-83E41BC05B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181" name="Picture 180">
                    <a:extLst>
                      <a:ext uri="{FF2B5EF4-FFF2-40B4-BE49-F238E27FC236}">
                        <a16:creationId xmlns:a16="http://schemas.microsoft.com/office/drawing/2014/main" id="{AABE3E89-68D3-40AC-8CCB-02D7B1FB14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182" name="Picture 181">
                    <a:extLst>
                      <a:ext uri="{FF2B5EF4-FFF2-40B4-BE49-F238E27FC236}">
                        <a16:creationId xmlns:a16="http://schemas.microsoft.com/office/drawing/2014/main" id="{2B5F2C6B-52BB-4E30-B111-A75CCB8386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183" name="Picture 182">
                    <a:extLst>
                      <a:ext uri="{FF2B5EF4-FFF2-40B4-BE49-F238E27FC236}">
                        <a16:creationId xmlns:a16="http://schemas.microsoft.com/office/drawing/2014/main" id="{9CC9FF3D-E3C8-4E5B-A2A3-6A18A53325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184" name="Picture 183">
                    <a:extLst>
                      <a:ext uri="{FF2B5EF4-FFF2-40B4-BE49-F238E27FC236}">
                        <a16:creationId xmlns:a16="http://schemas.microsoft.com/office/drawing/2014/main" id="{99397AE1-50D6-4ECE-BBBA-5B1B029C0A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185" name="Picture 184">
                    <a:extLst>
                      <a:ext uri="{FF2B5EF4-FFF2-40B4-BE49-F238E27FC236}">
                        <a16:creationId xmlns:a16="http://schemas.microsoft.com/office/drawing/2014/main" id="{392BB6BA-943C-46EF-BF53-40E1861F59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186" name="Picture 185">
                    <a:extLst>
                      <a:ext uri="{FF2B5EF4-FFF2-40B4-BE49-F238E27FC236}">
                        <a16:creationId xmlns:a16="http://schemas.microsoft.com/office/drawing/2014/main" id="{DADB17B8-F9B5-43AA-BF66-B25030CAAD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187" name="Picture 186">
                    <a:extLst>
                      <a:ext uri="{FF2B5EF4-FFF2-40B4-BE49-F238E27FC236}">
                        <a16:creationId xmlns:a16="http://schemas.microsoft.com/office/drawing/2014/main" id="{3434DDF3-FB99-47D8-ACAE-A96EE99E34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188" name="Picture 187">
                    <a:extLst>
                      <a:ext uri="{FF2B5EF4-FFF2-40B4-BE49-F238E27FC236}">
                        <a16:creationId xmlns:a16="http://schemas.microsoft.com/office/drawing/2014/main" id="{DC6296D7-D63F-4D60-B6E4-75BF155A38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189" name="Picture 188">
                    <a:extLst>
                      <a:ext uri="{FF2B5EF4-FFF2-40B4-BE49-F238E27FC236}">
                        <a16:creationId xmlns:a16="http://schemas.microsoft.com/office/drawing/2014/main" id="{C53AFF5F-CC69-4E5D-90F2-52FB6B9D57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190" name="Picture 189">
                    <a:extLst>
                      <a:ext uri="{FF2B5EF4-FFF2-40B4-BE49-F238E27FC236}">
                        <a16:creationId xmlns:a16="http://schemas.microsoft.com/office/drawing/2014/main" id="{89A9CAD7-AA09-4945-9743-725A32E931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191" name="Picture 190">
                    <a:extLst>
                      <a:ext uri="{FF2B5EF4-FFF2-40B4-BE49-F238E27FC236}">
                        <a16:creationId xmlns:a16="http://schemas.microsoft.com/office/drawing/2014/main" id="{300CEF50-625B-46EA-B1A9-E812A3A554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192" name="Picture 191">
                    <a:extLst>
                      <a:ext uri="{FF2B5EF4-FFF2-40B4-BE49-F238E27FC236}">
                        <a16:creationId xmlns:a16="http://schemas.microsoft.com/office/drawing/2014/main" id="{F1A4BC82-CB3D-49F4-AF9A-32D565B2BE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193" name="Picture 192">
                    <a:extLst>
                      <a:ext uri="{FF2B5EF4-FFF2-40B4-BE49-F238E27FC236}">
                        <a16:creationId xmlns:a16="http://schemas.microsoft.com/office/drawing/2014/main" id="{F27FE95E-858E-4316-8367-5577B3D614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194" name="Picture 193">
                    <a:extLst>
                      <a:ext uri="{FF2B5EF4-FFF2-40B4-BE49-F238E27FC236}">
                        <a16:creationId xmlns:a16="http://schemas.microsoft.com/office/drawing/2014/main" id="{EB4B465D-3C2D-44D0-8DE0-06582BFBB0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146" name="Group 145">
                  <a:extLst>
                    <a:ext uri="{FF2B5EF4-FFF2-40B4-BE49-F238E27FC236}">
                      <a16:creationId xmlns:a16="http://schemas.microsoft.com/office/drawing/2014/main" id="{A8B1B3A9-2B1A-469E-9030-A4D76CB6241F}"/>
                    </a:ext>
                  </a:extLst>
                </p:cNvPr>
                <p:cNvGrpSpPr/>
                <p:nvPr/>
              </p:nvGrpSpPr>
              <p:grpSpPr>
                <a:xfrm>
                  <a:off x="8296002" y="3945809"/>
                  <a:ext cx="1494000" cy="1962000"/>
                  <a:chOff x="914399" y="1945768"/>
                  <a:chExt cx="2980264" cy="3930099"/>
                </a:xfrm>
              </p:grpSpPr>
              <p:pic>
                <p:nvPicPr>
                  <p:cNvPr id="147" name="Picture 146">
                    <a:extLst>
                      <a:ext uri="{FF2B5EF4-FFF2-40B4-BE49-F238E27FC236}">
                        <a16:creationId xmlns:a16="http://schemas.microsoft.com/office/drawing/2014/main" id="{10D4A2A6-B940-4A39-81CC-2F6E391005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148" name="Picture 147">
                    <a:extLst>
                      <a:ext uri="{FF2B5EF4-FFF2-40B4-BE49-F238E27FC236}">
                        <a16:creationId xmlns:a16="http://schemas.microsoft.com/office/drawing/2014/main" id="{390BF129-BFD8-44ED-AF7E-5285B81990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149" name="Picture 148">
                    <a:extLst>
                      <a:ext uri="{FF2B5EF4-FFF2-40B4-BE49-F238E27FC236}">
                        <a16:creationId xmlns:a16="http://schemas.microsoft.com/office/drawing/2014/main" id="{C48E68B9-E46F-40AC-BB5A-2166B88B35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150" name="Picture 149">
                    <a:extLst>
                      <a:ext uri="{FF2B5EF4-FFF2-40B4-BE49-F238E27FC236}">
                        <a16:creationId xmlns:a16="http://schemas.microsoft.com/office/drawing/2014/main" id="{DAEE4586-BC6E-4612-810E-5ED501F29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151" name="Picture 150">
                    <a:extLst>
                      <a:ext uri="{FF2B5EF4-FFF2-40B4-BE49-F238E27FC236}">
                        <a16:creationId xmlns:a16="http://schemas.microsoft.com/office/drawing/2014/main" id="{86541F14-AD0B-40C7-B6D8-41D6227513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152" name="Picture 151">
                    <a:extLst>
                      <a:ext uri="{FF2B5EF4-FFF2-40B4-BE49-F238E27FC236}">
                        <a16:creationId xmlns:a16="http://schemas.microsoft.com/office/drawing/2014/main" id="{74BD83FF-C6E4-4465-A2E7-DC7AC58E21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153" name="Picture 152">
                    <a:extLst>
                      <a:ext uri="{FF2B5EF4-FFF2-40B4-BE49-F238E27FC236}">
                        <a16:creationId xmlns:a16="http://schemas.microsoft.com/office/drawing/2014/main" id="{43A951DF-A1B1-4CFB-88F9-7ABE3B5C36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154" name="Picture 153">
                    <a:extLst>
                      <a:ext uri="{FF2B5EF4-FFF2-40B4-BE49-F238E27FC236}">
                        <a16:creationId xmlns:a16="http://schemas.microsoft.com/office/drawing/2014/main" id="{409F7214-C3EB-4569-BA55-A06DD9DE85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155" name="Picture 154">
                    <a:extLst>
                      <a:ext uri="{FF2B5EF4-FFF2-40B4-BE49-F238E27FC236}">
                        <a16:creationId xmlns:a16="http://schemas.microsoft.com/office/drawing/2014/main" id="{10C8E37D-7CD6-4247-B9DB-2C0FD08E12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156" name="Picture 155">
                    <a:extLst>
                      <a:ext uri="{FF2B5EF4-FFF2-40B4-BE49-F238E27FC236}">
                        <a16:creationId xmlns:a16="http://schemas.microsoft.com/office/drawing/2014/main" id="{C76550B9-E932-4B77-B115-92998BA7F6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157" name="Picture 156">
                    <a:extLst>
                      <a:ext uri="{FF2B5EF4-FFF2-40B4-BE49-F238E27FC236}">
                        <a16:creationId xmlns:a16="http://schemas.microsoft.com/office/drawing/2014/main" id="{7A0B7384-F2A3-4EFE-B36F-AE583859B2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158" name="Picture 157">
                    <a:extLst>
                      <a:ext uri="{FF2B5EF4-FFF2-40B4-BE49-F238E27FC236}">
                        <a16:creationId xmlns:a16="http://schemas.microsoft.com/office/drawing/2014/main" id="{65378C15-378E-4062-A513-DB09AC5CA6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159" name="Picture 158">
                    <a:extLst>
                      <a:ext uri="{FF2B5EF4-FFF2-40B4-BE49-F238E27FC236}">
                        <a16:creationId xmlns:a16="http://schemas.microsoft.com/office/drawing/2014/main" id="{96092BC6-6635-4B5F-9934-AB9D104968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160" name="Picture 159">
                    <a:extLst>
                      <a:ext uri="{FF2B5EF4-FFF2-40B4-BE49-F238E27FC236}">
                        <a16:creationId xmlns:a16="http://schemas.microsoft.com/office/drawing/2014/main" id="{018EB853-7B2E-4A9F-91E9-33E6E15809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161" name="Picture 160">
                    <a:extLst>
                      <a:ext uri="{FF2B5EF4-FFF2-40B4-BE49-F238E27FC236}">
                        <a16:creationId xmlns:a16="http://schemas.microsoft.com/office/drawing/2014/main" id="{E5E7A422-A36A-439A-8236-D0B5B6E805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162" name="Picture 161">
                    <a:extLst>
                      <a:ext uri="{FF2B5EF4-FFF2-40B4-BE49-F238E27FC236}">
                        <a16:creationId xmlns:a16="http://schemas.microsoft.com/office/drawing/2014/main" id="{BD366943-12E9-4D7D-BF35-7515F838DD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163" name="Picture 162">
                    <a:extLst>
                      <a:ext uri="{FF2B5EF4-FFF2-40B4-BE49-F238E27FC236}">
                        <a16:creationId xmlns:a16="http://schemas.microsoft.com/office/drawing/2014/main" id="{8608FCE6-D3D5-48D0-8591-33C55849AA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164" name="Picture 163">
                    <a:extLst>
                      <a:ext uri="{FF2B5EF4-FFF2-40B4-BE49-F238E27FC236}">
                        <a16:creationId xmlns:a16="http://schemas.microsoft.com/office/drawing/2014/main" id="{4F778CAD-47AC-448A-853C-A6379706C4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165" name="Picture 164">
                    <a:extLst>
                      <a:ext uri="{FF2B5EF4-FFF2-40B4-BE49-F238E27FC236}">
                        <a16:creationId xmlns:a16="http://schemas.microsoft.com/office/drawing/2014/main" id="{9901ED37-366F-4244-AEBB-4E0CFD6110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166" name="Picture 165">
                    <a:extLst>
                      <a:ext uri="{FF2B5EF4-FFF2-40B4-BE49-F238E27FC236}">
                        <a16:creationId xmlns:a16="http://schemas.microsoft.com/office/drawing/2014/main" id="{DC15E288-1B02-4A18-AE0E-DA4F1CF85F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167" name="Picture 166">
                    <a:extLst>
                      <a:ext uri="{FF2B5EF4-FFF2-40B4-BE49-F238E27FC236}">
                        <a16:creationId xmlns:a16="http://schemas.microsoft.com/office/drawing/2014/main" id="{A955969D-38C0-4A78-99C8-D7C09BAF04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168" name="Picture 167">
                    <a:extLst>
                      <a:ext uri="{FF2B5EF4-FFF2-40B4-BE49-F238E27FC236}">
                        <a16:creationId xmlns:a16="http://schemas.microsoft.com/office/drawing/2014/main" id="{3164CDF4-5A9C-4C18-8A3F-A157B001FD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169" name="Picture 168">
                    <a:extLst>
                      <a:ext uri="{FF2B5EF4-FFF2-40B4-BE49-F238E27FC236}">
                        <a16:creationId xmlns:a16="http://schemas.microsoft.com/office/drawing/2014/main" id="{A875AEED-4611-4A9B-B5E8-F299BC2FF1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170" name="Picture 169">
                    <a:extLst>
                      <a:ext uri="{FF2B5EF4-FFF2-40B4-BE49-F238E27FC236}">
                        <a16:creationId xmlns:a16="http://schemas.microsoft.com/office/drawing/2014/main" id="{EC2EE542-60A6-4B46-82CE-31C1415D99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grpSp>
            <p:nvGrpSpPr>
              <p:cNvPr id="42" name="Group 41">
                <a:extLst>
                  <a:ext uri="{FF2B5EF4-FFF2-40B4-BE49-F238E27FC236}">
                    <a16:creationId xmlns:a16="http://schemas.microsoft.com/office/drawing/2014/main" id="{BD40F1F1-3B67-4290-8B60-62E016BCB1C9}"/>
                  </a:ext>
                </a:extLst>
              </p:cNvPr>
              <p:cNvGrpSpPr/>
              <p:nvPr/>
            </p:nvGrpSpPr>
            <p:grpSpPr>
              <a:xfrm>
                <a:off x="6758419" y="3944778"/>
                <a:ext cx="1512000" cy="1980000"/>
                <a:chOff x="6756399" y="1945768"/>
                <a:chExt cx="3033603" cy="3962041"/>
              </a:xfrm>
            </p:grpSpPr>
            <p:grpSp>
              <p:nvGrpSpPr>
                <p:cNvPr id="43" name="Group 42">
                  <a:extLst>
                    <a:ext uri="{FF2B5EF4-FFF2-40B4-BE49-F238E27FC236}">
                      <a16:creationId xmlns:a16="http://schemas.microsoft.com/office/drawing/2014/main" id="{2148FE21-B260-4CC1-B5A2-15BEBA0BA81E}"/>
                    </a:ext>
                  </a:extLst>
                </p:cNvPr>
                <p:cNvGrpSpPr/>
                <p:nvPr/>
              </p:nvGrpSpPr>
              <p:grpSpPr>
                <a:xfrm>
                  <a:off x="6756399" y="1945768"/>
                  <a:ext cx="1494000" cy="1962000"/>
                  <a:chOff x="914399" y="1945768"/>
                  <a:chExt cx="2980264" cy="3930099"/>
                </a:xfrm>
              </p:grpSpPr>
              <p:pic>
                <p:nvPicPr>
                  <p:cNvPr id="119" name="Picture 118">
                    <a:extLst>
                      <a:ext uri="{FF2B5EF4-FFF2-40B4-BE49-F238E27FC236}">
                        <a16:creationId xmlns:a16="http://schemas.microsoft.com/office/drawing/2014/main" id="{07A802AD-8E53-4DA3-A7C5-05117C26E9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120" name="Picture 119">
                    <a:extLst>
                      <a:ext uri="{FF2B5EF4-FFF2-40B4-BE49-F238E27FC236}">
                        <a16:creationId xmlns:a16="http://schemas.microsoft.com/office/drawing/2014/main" id="{04B5CA7B-A22A-4447-8887-F9C962316D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121" name="Picture 120">
                    <a:extLst>
                      <a:ext uri="{FF2B5EF4-FFF2-40B4-BE49-F238E27FC236}">
                        <a16:creationId xmlns:a16="http://schemas.microsoft.com/office/drawing/2014/main" id="{C9887BBA-3E3D-4C80-B89B-1A2E1C0D0F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122" name="Picture 121">
                    <a:extLst>
                      <a:ext uri="{FF2B5EF4-FFF2-40B4-BE49-F238E27FC236}">
                        <a16:creationId xmlns:a16="http://schemas.microsoft.com/office/drawing/2014/main" id="{68DFC8B3-9419-4CCE-8A00-037476DBC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123" name="Picture 122">
                    <a:extLst>
                      <a:ext uri="{FF2B5EF4-FFF2-40B4-BE49-F238E27FC236}">
                        <a16:creationId xmlns:a16="http://schemas.microsoft.com/office/drawing/2014/main" id="{BFFB1B0E-D7D3-4C27-9773-4B0E66BA3B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124" name="Picture 123">
                    <a:extLst>
                      <a:ext uri="{FF2B5EF4-FFF2-40B4-BE49-F238E27FC236}">
                        <a16:creationId xmlns:a16="http://schemas.microsoft.com/office/drawing/2014/main" id="{24B10AEC-A2E1-467C-80DE-F1149DA61A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125" name="Picture 124">
                    <a:extLst>
                      <a:ext uri="{FF2B5EF4-FFF2-40B4-BE49-F238E27FC236}">
                        <a16:creationId xmlns:a16="http://schemas.microsoft.com/office/drawing/2014/main" id="{B7770D92-71A1-4C01-8164-F2C78CD5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126" name="Picture 125">
                    <a:extLst>
                      <a:ext uri="{FF2B5EF4-FFF2-40B4-BE49-F238E27FC236}">
                        <a16:creationId xmlns:a16="http://schemas.microsoft.com/office/drawing/2014/main" id="{6E341CF7-7BE5-4D4C-BE5B-9047277842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127" name="Picture 126">
                    <a:extLst>
                      <a:ext uri="{FF2B5EF4-FFF2-40B4-BE49-F238E27FC236}">
                        <a16:creationId xmlns:a16="http://schemas.microsoft.com/office/drawing/2014/main" id="{EAAA086A-411C-4BA0-9D24-57DF9EC721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128" name="Picture 127">
                    <a:extLst>
                      <a:ext uri="{FF2B5EF4-FFF2-40B4-BE49-F238E27FC236}">
                        <a16:creationId xmlns:a16="http://schemas.microsoft.com/office/drawing/2014/main" id="{46D2495C-7599-4D0B-8644-B386EC1C7E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129" name="Picture 128">
                    <a:extLst>
                      <a:ext uri="{FF2B5EF4-FFF2-40B4-BE49-F238E27FC236}">
                        <a16:creationId xmlns:a16="http://schemas.microsoft.com/office/drawing/2014/main" id="{6BF2809F-AF0D-4873-B199-9408CFAF20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130" name="Picture 129">
                    <a:extLst>
                      <a:ext uri="{FF2B5EF4-FFF2-40B4-BE49-F238E27FC236}">
                        <a16:creationId xmlns:a16="http://schemas.microsoft.com/office/drawing/2014/main" id="{73372B60-7EB0-4CBC-A4BF-63F29E9356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131" name="Picture 130">
                    <a:extLst>
                      <a:ext uri="{FF2B5EF4-FFF2-40B4-BE49-F238E27FC236}">
                        <a16:creationId xmlns:a16="http://schemas.microsoft.com/office/drawing/2014/main" id="{351E4C0D-C197-4218-A576-150151ABFF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132" name="Picture 131">
                    <a:extLst>
                      <a:ext uri="{FF2B5EF4-FFF2-40B4-BE49-F238E27FC236}">
                        <a16:creationId xmlns:a16="http://schemas.microsoft.com/office/drawing/2014/main" id="{CB42103A-E60A-4857-9E5D-C5CF0A9E0E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133" name="Picture 132">
                    <a:extLst>
                      <a:ext uri="{FF2B5EF4-FFF2-40B4-BE49-F238E27FC236}">
                        <a16:creationId xmlns:a16="http://schemas.microsoft.com/office/drawing/2014/main" id="{4A711A97-1CFE-4C0D-8F33-D25A24C93C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134" name="Picture 133">
                    <a:extLst>
                      <a:ext uri="{FF2B5EF4-FFF2-40B4-BE49-F238E27FC236}">
                        <a16:creationId xmlns:a16="http://schemas.microsoft.com/office/drawing/2014/main" id="{EADD0E59-00CE-405F-8DC7-2EAE420AA5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135" name="Picture 134">
                    <a:extLst>
                      <a:ext uri="{FF2B5EF4-FFF2-40B4-BE49-F238E27FC236}">
                        <a16:creationId xmlns:a16="http://schemas.microsoft.com/office/drawing/2014/main" id="{899D16EA-AA51-4868-BA59-FC96619B16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136" name="Picture 135">
                    <a:extLst>
                      <a:ext uri="{FF2B5EF4-FFF2-40B4-BE49-F238E27FC236}">
                        <a16:creationId xmlns:a16="http://schemas.microsoft.com/office/drawing/2014/main" id="{90D0F322-E7B8-4AF4-921B-69929972D3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137" name="Picture 136">
                    <a:extLst>
                      <a:ext uri="{FF2B5EF4-FFF2-40B4-BE49-F238E27FC236}">
                        <a16:creationId xmlns:a16="http://schemas.microsoft.com/office/drawing/2014/main" id="{3EC0D394-7BFE-4905-9A09-23444FD2E1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138" name="Picture 137">
                    <a:extLst>
                      <a:ext uri="{FF2B5EF4-FFF2-40B4-BE49-F238E27FC236}">
                        <a16:creationId xmlns:a16="http://schemas.microsoft.com/office/drawing/2014/main" id="{03204793-4C06-4F1A-9377-BC61D3D1FC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139" name="Picture 138">
                    <a:extLst>
                      <a:ext uri="{FF2B5EF4-FFF2-40B4-BE49-F238E27FC236}">
                        <a16:creationId xmlns:a16="http://schemas.microsoft.com/office/drawing/2014/main" id="{4E27D9A1-BF99-4CCF-95F3-EF5FF4C8B6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140" name="Picture 139">
                    <a:extLst>
                      <a:ext uri="{FF2B5EF4-FFF2-40B4-BE49-F238E27FC236}">
                        <a16:creationId xmlns:a16="http://schemas.microsoft.com/office/drawing/2014/main" id="{5B723F39-0958-4156-A26B-E8B26BA9E8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141" name="Picture 140">
                    <a:extLst>
                      <a:ext uri="{FF2B5EF4-FFF2-40B4-BE49-F238E27FC236}">
                        <a16:creationId xmlns:a16="http://schemas.microsoft.com/office/drawing/2014/main" id="{680FE1AC-6744-4045-8733-8FC10BC85F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142" name="Picture 141">
                    <a:extLst>
                      <a:ext uri="{FF2B5EF4-FFF2-40B4-BE49-F238E27FC236}">
                        <a16:creationId xmlns:a16="http://schemas.microsoft.com/office/drawing/2014/main" id="{41C74FCB-26B6-4A42-8C33-BEE9DD7B46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44" name="Group 43">
                  <a:extLst>
                    <a:ext uri="{FF2B5EF4-FFF2-40B4-BE49-F238E27FC236}">
                      <a16:creationId xmlns:a16="http://schemas.microsoft.com/office/drawing/2014/main" id="{2FD125E5-DDA3-4186-ABA3-00E36A1CB9B3}"/>
                    </a:ext>
                  </a:extLst>
                </p:cNvPr>
                <p:cNvGrpSpPr/>
                <p:nvPr/>
              </p:nvGrpSpPr>
              <p:grpSpPr>
                <a:xfrm>
                  <a:off x="8275863" y="1945768"/>
                  <a:ext cx="1494000" cy="1962000"/>
                  <a:chOff x="914399" y="1945768"/>
                  <a:chExt cx="2980264" cy="3930099"/>
                </a:xfrm>
              </p:grpSpPr>
              <p:pic>
                <p:nvPicPr>
                  <p:cNvPr id="95" name="Picture 94">
                    <a:extLst>
                      <a:ext uri="{FF2B5EF4-FFF2-40B4-BE49-F238E27FC236}">
                        <a16:creationId xmlns:a16="http://schemas.microsoft.com/office/drawing/2014/main" id="{DA662561-7624-44FE-ABB6-CA50FF6637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96" name="Picture 95">
                    <a:extLst>
                      <a:ext uri="{FF2B5EF4-FFF2-40B4-BE49-F238E27FC236}">
                        <a16:creationId xmlns:a16="http://schemas.microsoft.com/office/drawing/2014/main" id="{D7A127AF-E315-4B93-A05B-596D509995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97" name="Picture 96">
                    <a:extLst>
                      <a:ext uri="{FF2B5EF4-FFF2-40B4-BE49-F238E27FC236}">
                        <a16:creationId xmlns:a16="http://schemas.microsoft.com/office/drawing/2014/main" id="{A2BC16B8-EB8C-4A76-AA70-C0CF519540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98" name="Picture 97">
                    <a:extLst>
                      <a:ext uri="{FF2B5EF4-FFF2-40B4-BE49-F238E27FC236}">
                        <a16:creationId xmlns:a16="http://schemas.microsoft.com/office/drawing/2014/main" id="{1C6FD857-983F-4539-8AA5-5470C4F3AE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99" name="Picture 98">
                    <a:extLst>
                      <a:ext uri="{FF2B5EF4-FFF2-40B4-BE49-F238E27FC236}">
                        <a16:creationId xmlns:a16="http://schemas.microsoft.com/office/drawing/2014/main" id="{4EDB24B7-F617-4AD0-8C09-8D64DD029F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100" name="Picture 99">
                    <a:extLst>
                      <a:ext uri="{FF2B5EF4-FFF2-40B4-BE49-F238E27FC236}">
                        <a16:creationId xmlns:a16="http://schemas.microsoft.com/office/drawing/2014/main" id="{F882F7B5-C78A-4A95-9D78-510EBBC00E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101" name="Picture 100">
                    <a:extLst>
                      <a:ext uri="{FF2B5EF4-FFF2-40B4-BE49-F238E27FC236}">
                        <a16:creationId xmlns:a16="http://schemas.microsoft.com/office/drawing/2014/main" id="{94218F20-4DE2-45C4-9574-DB4BB15712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102" name="Picture 101">
                    <a:extLst>
                      <a:ext uri="{FF2B5EF4-FFF2-40B4-BE49-F238E27FC236}">
                        <a16:creationId xmlns:a16="http://schemas.microsoft.com/office/drawing/2014/main" id="{EE6DA0DC-DB82-4CB4-991A-0F6B1BFA0C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103" name="Picture 102">
                    <a:extLst>
                      <a:ext uri="{FF2B5EF4-FFF2-40B4-BE49-F238E27FC236}">
                        <a16:creationId xmlns:a16="http://schemas.microsoft.com/office/drawing/2014/main" id="{578BAA2E-1FE5-4BD0-B32B-F6F6BC1147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104" name="Picture 103">
                    <a:extLst>
                      <a:ext uri="{FF2B5EF4-FFF2-40B4-BE49-F238E27FC236}">
                        <a16:creationId xmlns:a16="http://schemas.microsoft.com/office/drawing/2014/main" id="{4158DDB2-9404-4EBE-BEEA-ABFEEB0DB9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105" name="Picture 104">
                    <a:extLst>
                      <a:ext uri="{FF2B5EF4-FFF2-40B4-BE49-F238E27FC236}">
                        <a16:creationId xmlns:a16="http://schemas.microsoft.com/office/drawing/2014/main" id="{9D65C24C-9704-4857-A3DD-5B65E0018F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106" name="Picture 105">
                    <a:extLst>
                      <a:ext uri="{FF2B5EF4-FFF2-40B4-BE49-F238E27FC236}">
                        <a16:creationId xmlns:a16="http://schemas.microsoft.com/office/drawing/2014/main" id="{F4086EA6-2492-453F-8379-44A8353521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107" name="Picture 106">
                    <a:extLst>
                      <a:ext uri="{FF2B5EF4-FFF2-40B4-BE49-F238E27FC236}">
                        <a16:creationId xmlns:a16="http://schemas.microsoft.com/office/drawing/2014/main" id="{4C67A458-F035-4866-9497-FCA440AE0A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108" name="Picture 107">
                    <a:extLst>
                      <a:ext uri="{FF2B5EF4-FFF2-40B4-BE49-F238E27FC236}">
                        <a16:creationId xmlns:a16="http://schemas.microsoft.com/office/drawing/2014/main" id="{1CF37A4D-B123-4619-8A72-DA89F71FD2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109" name="Picture 108">
                    <a:extLst>
                      <a:ext uri="{FF2B5EF4-FFF2-40B4-BE49-F238E27FC236}">
                        <a16:creationId xmlns:a16="http://schemas.microsoft.com/office/drawing/2014/main" id="{A75E7B10-7F66-4438-AA88-94DA3B2403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110" name="Picture 109">
                    <a:extLst>
                      <a:ext uri="{FF2B5EF4-FFF2-40B4-BE49-F238E27FC236}">
                        <a16:creationId xmlns:a16="http://schemas.microsoft.com/office/drawing/2014/main" id="{EF69F608-AB82-4DDF-981C-AD0C31FF60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111" name="Picture 110">
                    <a:extLst>
                      <a:ext uri="{FF2B5EF4-FFF2-40B4-BE49-F238E27FC236}">
                        <a16:creationId xmlns:a16="http://schemas.microsoft.com/office/drawing/2014/main" id="{EF6ECB15-BE46-489A-8E20-B2433E1D65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112" name="Picture 111">
                    <a:extLst>
                      <a:ext uri="{FF2B5EF4-FFF2-40B4-BE49-F238E27FC236}">
                        <a16:creationId xmlns:a16="http://schemas.microsoft.com/office/drawing/2014/main" id="{C9DAB015-648B-4E4B-9A33-7AE220C571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113" name="Picture 112">
                    <a:extLst>
                      <a:ext uri="{FF2B5EF4-FFF2-40B4-BE49-F238E27FC236}">
                        <a16:creationId xmlns:a16="http://schemas.microsoft.com/office/drawing/2014/main" id="{D4E0C3FF-E633-41BA-846F-6E25FDF8C6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114" name="Picture 113">
                    <a:extLst>
                      <a:ext uri="{FF2B5EF4-FFF2-40B4-BE49-F238E27FC236}">
                        <a16:creationId xmlns:a16="http://schemas.microsoft.com/office/drawing/2014/main" id="{7187141F-B2C7-4EE1-9357-982374DA67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115" name="Picture 114">
                    <a:extLst>
                      <a:ext uri="{FF2B5EF4-FFF2-40B4-BE49-F238E27FC236}">
                        <a16:creationId xmlns:a16="http://schemas.microsoft.com/office/drawing/2014/main" id="{4FFE1DAF-BB8A-492C-A8AA-8838BE041E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116" name="Picture 115">
                    <a:extLst>
                      <a:ext uri="{FF2B5EF4-FFF2-40B4-BE49-F238E27FC236}">
                        <a16:creationId xmlns:a16="http://schemas.microsoft.com/office/drawing/2014/main" id="{3D2D148D-EF9F-4F4D-8F9E-D6DA43571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117" name="Picture 116">
                    <a:extLst>
                      <a:ext uri="{FF2B5EF4-FFF2-40B4-BE49-F238E27FC236}">
                        <a16:creationId xmlns:a16="http://schemas.microsoft.com/office/drawing/2014/main" id="{6E24E314-F415-438E-AA7F-F6F47BF120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118" name="Picture 117">
                    <a:extLst>
                      <a:ext uri="{FF2B5EF4-FFF2-40B4-BE49-F238E27FC236}">
                        <a16:creationId xmlns:a16="http://schemas.microsoft.com/office/drawing/2014/main" id="{EF4DCDCE-5512-4652-BA5E-1E5B290148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45" name="Group 44">
                  <a:extLst>
                    <a:ext uri="{FF2B5EF4-FFF2-40B4-BE49-F238E27FC236}">
                      <a16:creationId xmlns:a16="http://schemas.microsoft.com/office/drawing/2014/main" id="{A932F68C-B9F9-4033-93FC-6B3D4E386635}"/>
                    </a:ext>
                  </a:extLst>
                </p:cNvPr>
                <p:cNvGrpSpPr/>
                <p:nvPr/>
              </p:nvGrpSpPr>
              <p:grpSpPr>
                <a:xfrm>
                  <a:off x="6756399" y="3945809"/>
                  <a:ext cx="1494000" cy="1962000"/>
                  <a:chOff x="914399" y="1945768"/>
                  <a:chExt cx="2980264" cy="3930099"/>
                </a:xfrm>
              </p:grpSpPr>
              <p:pic>
                <p:nvPicPr>
                  <p:cNvPr id="71" name="Picture 70">
                    <a:extLst>
                      <a:ext uri="{FF2B5EF4-FFF2-40B4-BE49-F238E27FC236}">
                        <a16:creationId xmlns:a16="http://schemas.microsoft.com/office/drawing/2014/main" id="{BB67E2E1-9F3E-4253-8085-FFA56F561D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72" name="Picture 71">
                    <a:extLst>
                      <a:ext uri="{FF2B5EF4-FFF2-40B4-BE49-F238E27FC236}">
                        <a16:creationId xmlns:a16="http://schemas.microsoft.com/office/drawing/2014/main" id="{93F927C0-A5D9-406F-9CD1-A90674B6EB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73" name="Picture 72">
                    <a:extLst>
                      <a:ext uri="{FF2B5EF4-FFF2-40B4-BE49-F238E27FC236}">
                        <a16:creationId xmlns:a16="http://schemas.microsoft.com/office/drawing/2014/main" id="{7982C5D8-90CE-427A-BAFE-1CE6B76E78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74" name="Picture 73">
                    <a:extLst>
                      <a:ext uri="{FF2B5EF4-FFF2-40B4-BE49-F238E27FC236}">
                        <a16:creationId xmlns:a16="http://schemas.microsoft.com/office/drawing/2014/main" id="{62FB8F05-A3E6-40F0-83AF-BB7CC1B7F0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75" name="Picture 74">
                    <a:extLst>
                      <a:ext uri="{FF2B5EF4-FFF2-40B4-BE49-F238E27FC236}">
                        <a16:creationId xmlns:a16="http://schemas.microsoft.com/office/drawing/2014/main" id="{1B17DF0E-FFB4-4652-A186-E1B8CEFFA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76" name="Picture 75">
                    <a:extLst>
                      <a:ext uri="{FF2B5EF4-FFF2-40B4-BE49-F238E27FC236}">
                        <a16:creationId xmlns:a16="http://schemas.microsoft.com/office/drawing/2014/main" id="{95B28609-3A08-4614-A01F-731B62B185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77" name="Picture 76">
                    <a:extLst>
                      <a:ext uri="{FF2B5EF4-FFF2-40B4-BE49-F238E27FC236}">
                        <a16:creationId xmlns:a16="http://schemas.microsoft.com/office/drawing/2014/main" id="{82EE5732-F662-4B55-9385-8923DE5D4C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78" name="Picture 77">
                    <a:extLst>
                      <a:ext uri="{FF2B5EF4-FFF2-40B4-BE49-F238E27FC236}">
                        <a16:creationId xmlns:a16="http://schemas.microsoft.com/office/drawing/2014/main" id="{7A629CE6-CDB6-4C78-B90E-13C5E9F25D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79" name="Picture 78">
                    <a:extLst>
                      <a:ext uri="{FF2B5EF4-FFF2-40B4-BE49-F238E27FC236}">
                        <a16:creationId xmlns:a16="http://schemas.microsoft.com/office/drawing/2014/main" id="{ECB54236-9AB5-421F-BF7B-FD21947C87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80" name="Picture 79">
                    <a:extLst>
                      <a:ext uri="{FF2B5EF4-FFF2-40B4-BE49-F238E27FC236}">
                        <a16:creationId xmlns:a16="http://schemas.microsoft.com/office/drawing/2014/main" id="{4F27C012-816D-4140-BBF0-C64F46EDFD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81" name="Picture 80">
                    <a:extLst>
                      <a:ext uri="{FF2B5EF4-FFF2-40B4-BE49-F238E27FC236}">
                        <a16:creationId xmlns:a16="http://schemas.microsoft.com/office/drawing/2014/main" id="{FDE24586-3E15-4BB4-8935-D17E5ADD32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82" name="Picture 81">
                    <a:extLst>
                      <a:ext uri="{FF2B5EF4-FFF2-40B4-BE49-F238E27FC236}">
                        <a16:creationId xmlns:a16="http://schemas.microsoft.com/office/drawing/2014/main" id="{FC265F93-CA49-45CF-BC89-5E47EC989C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83" name="Picture 82">
                    <a:extLst>
                      <a:ext uri="{FF2B5EF4-FFF2-40B4-BE49-F238E27FC236}">
                        <a16:creationId xmlns:a16="http://schemas.microsoft.com/office/drawing/2014/main" id="{101E2BC4-3E7A-4879-88E8-B37591A3B7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84" name="Picture 83">
                    <a:extLst>
                      <a:ext uri="{FF2B5EF4-FFF2-40B4-BE49-F238E27FC236}">
                        <a16:creationId xmlns:a16="http://schemas.microsoft.com/office/drawing/2014/main" id="{26316949-1593-427E-8C1E-F75AAE1C42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85" name="Picture 84">
                    <a:extLst>
                      <a:ext uri="{FF2B5EF4-FFF2-40B4-BE49-F238E27FC236}">
                        <a16:creationId xmlns:a16="http://schemas.microsoft.com/office/drawing/2014/main" id="{8F3A31D8-21AC-4E7C-AC94-612168BB22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86" name="Picture 85">
                    <a:extLst>
                      <a:ext uri="{FF2B5EF4-FFF2-40B4-BE49-F238E27FC236}">
                        <a16:creationId xmlns:a16="http://schemas.microsoft.com/office/drawing/2014/main" id="{68E4108A-A99B-4AE9-B633-86942E077E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87" name="Picture 86">
                    <a:extLst>
                      <a:ext uri="{FF2B5EF4-FFF2-40B4-BE49-F238E27FC236}">
                        <a16:creationId xmlns:a16="http://schemas.microsoft.com/office/drawing/2014/main" id="{FCD1F0F0-4118-4D2F-A92E-C832EFFB25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88" name="Picture 87">
                    <a:extLst>
                      <a:ext uri="{FF2B5EF4-FFF2-40B4-BE49-F238E27FC236}">
                        <a16:creationId xmlns:a16="http://schemas.microsoft.com/office/drawing/2014/main" id="{3995AD08-42AB-466A-A07B-BAEC676399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89" name="Picture 88">
                    <a:extLst>
                      <a:ext uri="{FF2B5EF4-FFF2-40B4-BE49-F238E27FC236}">
                        <a16:creationId xmlns:a16="http://schemas.microsoft.com/office/drawing/2014/main" id="{3BD591E5-8B6C-4A78-B83E-98EE1ED531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90" name="Picture 89">
                    <a:extLst>
                      <a:ext uri="{FF2B5EF4-FFF2-40B4-BE49-F238E27FC236}">
                        <a16:creationId xmlns:a16="http://schemas.microsoft.com/office/drawing/2014/main" id="{0A167BF1-3184-4D7E-8DBC-D6651355B1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91" name="Picture 90">
                    <a:extLst>
                      <a:ext uri="{FF2B5EF4-FFF2-40B4-BE49-F238E27FC236}">
                        <a16:creationId xmlns:a16="http://schemas.microsoft.com/office/drawing/2014/main" id="{CD689703-BC1E-43FB-B284-DB66AD1E16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92" name="Picture 91">
                    <a:extLst>
                      <a:ext uri="{FF2B5EF4-FFF2-40B4-BE49-F238E27FC236}">
                        <a16:creationId xmlns:a16="http://schemas.microsoft.com/office/drawing/2014/main" id="{FF221FF9-63CE-41B5-8EF4-390CA7BD92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93" name="Picture 92">
                    <a:extLst>
                      <a:ext uri="{FF2B5EF4-FFF2-40B4-BE49-F238E27FC236}">
                        <a16:creationId xmlns:a16="http://schemas.microsoft.com/office/drawing/2014/main" id="{0241E59E-874D-48AC-9FD1-1CE89E8A27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94" name="Picture 93">
                    <a:extLst>
                      <a:ext uri="{FF2B5EF4-FFF2-40B4-BE49-F238E27FC236}">
                        <a16:creationId xmlns:a16="http://schemas.microsoft.com/office/drawing/2014/main" id="{EAB51D25-8CDE-4AEA-9896-392DF9F489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nvGrpSpPr>
                <p:cNvPr id="46" name="Group 45">
                  <a:extLst>
                    <a:ext uri="{FF2B5EF4-FFF2-40B4-BE49-F238E27FC236}">
                      <a16:creationId xmlns:a16="http://schemas.microsoft.com/office/drawing/2014/main" id="{2041E39D-DEFB-42AD-B6DD-E1300C1F8967}"/>
                    </a:ext>
                  </a:extLst>
                </p:cNvPr>
                <p:cNvGrpSpPr/>
                <p:nvPr/>
              </p:nvGrpSpPr>
              <p:grpSpPr>
                <a:xfrm>
                  <a:off x="8296002" y="3945809"/>
                  <a:ext cx="1494000" cy="1962000"/>
                  <a:chOff x="914399" y="1945768"/>
                  <a:chExt cx="2980264" cy="3930099"/>
                </a:xfrm>
              </p:grpSpPr>
              <p:pic>
                <p:nvPicPr>
                  <p:cNvPr id="47" name="Picture 46">
                    <a:extLst>
                      <a:ext uri="{FF2B5EF4-FFF2-40B4-BE49-F238E27FC236}">
                        <a16:creationId xmlns:a16="http://schemas.microsoft.com/office/drawing/2014/main" id="{BDB677A5-FE36-45FB-9825-69D9159309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p:spPr>
              </p:pic>
              <p:pic>
                <p:nvPicPr>
                  <p:cNvPr id="48" name="Picture 47">
                    <a:extLst>
                      <a:ext uri="{FF2B5EF4-FFF2-40B4-BE49-F238E27FC236}">
                        <a16:creationId xmlns:a16="http://schemas.microsoft.com/office/drawing/2014/main" id="{A139B1BE-9B95-43D1-BBD7-578C273AA5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p:spPr>
              </p:pic>
              <p:pic>
                <p:nvPicPr>
                  <p:cNvPr id="49" name="Picture 48">
                    <a:extLst>
                      <a:ext uri="{FF2B5EF4-FFF2-40B4-BE49-F238E27FC236}">
                        <a16:creationId xmlns:a16="http://schemas.microsoft.com/office/drawing/2014/main" id="{E347AFDB-1F60-4E12-A7BA-F45FE4C01F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p:spPr>
              </p:pic>
              <p:pic>
                <p:nvPicPr>
                  <p:cNvPr id="50" name="Picture 49">
                    <a:extLst>
                      <a:ext uri="{FF2B5EF4-FFF2-40B4-BE49-F238E27FC236}">
                        <a16:creationId xmlns:a16="http://schemas.microsoft.com/office/drawing/2014/main" id="{C03CF658-EE31-4850-AB7E-63ED7CDB92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p:spPr>
              </p:pic>
              <p:pic>
                <p:nvPicPr>
                  <p:cNvPr id="51" name="Picture 50">
                    <a:extLst>
                      <a:ext uri="{FF2B5EF4-FFF2-40B4-BE49-F238E27FC236}">
                        <a16:creationId xmlns:a16="http://schemas.microsoft.com/office/drawing/2014/main" id="{BBA92C82-56F0-4FF0-91AE-BB7E7A7750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p:spPr>
              </p:pic>
              <p:pic>
                <p:nvPicPr>
                  <p:cNvPr id="52" name="Picture 51">
                    <a:extLst>
                      <a:ext uri="{FF2B5EF4-FFF2-40B4-BE49-F238E27FC236}">
                        <a16:creationId xmlns:a16="http://schemas.microsoft.com/office/drawing/2014/main" id="{551C6C3C-7F7A-4649-97A9-50502832F2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p:spPr>
              </p:pic>
              <p:pic>
                <p:nvPicPr>
                  <p:cNvPr id="53" name="Picture 52">
                    <a:extLst>
                      <a:ext uri="{FF2B5EF4-FFF2-40B4-BE49-F238E27FC236}">
                        <a16:creationId xmlns:a16="http://schemas.microsoft.com/office/drawing/2014/main" id="{13C42596-B8FD-4B4C-9F31-5E0B1A1660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p:spPr>
              </p:pic>
              <p:pic>
                <p:nvPicPr>
                  <p:cNvPr id="54" name="Picture 53">
                    <a:extLst>
                      <a:ext uri="{FF2B5EF4-FFF2-40B4-BE49-F238E27FC236}">
                        <a16:creationId xmlns:a16="http://schemas.microsoft.com/office/drawing/2014/main" id="{131059C5-5456-43E6-8105-DEFBDF62C8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p:spPr>
              </p:pic>
              <p:pic>
                <p:nvPicPr>
                  <p:cNvPr id="55" name="Picture 54">
                    <a:extLst>
                      <a:ext uri="{FF2B5EF4-FFF2-40B4-BE49-F238E27FC236}">
                        <a16:creationId xmlns:a16="http://schemas.microsoft.com/office/drawing/2014/main" id="{BBD6564A-27AF-453F-8A2C-FC52B2A9CD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p:spPr>
              </p:pic>
              <p:pic>
                <p:nvPicPr>
                  <p:cNvPr id="56" name="Picture 55">
                    <a:extLst>
                      <a:ext uri="{FF2B5EF4-FFF2-40B4-BE49-F238E27FC236}">
                        <a16:creationId xmlns:a16="http://schemas.microsoft.com/office/drawing/2014/main" id="{9B10AF4F-572E-457F-B005-E8E0C4CAA3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p:spPr>
              </p:pic>
              <p:pic>
                <p:nvPicPr>
                  <p:cNvPr id="57" name="Picture 56">
                    <a:extLst>
                      <a:ext uri="{FF2B5EF4-FFF2-40B4-BE49-F238E27FC236}">
                        <a16:creationId xmlns:a16="http://schemas.microsoft.com/office/drawing/2014/main" id="{8A6DE38E-371A-4201-A9FA-5FFD2DCF99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p:spPr>
              </p:pic>
              <p:pic>
                <p:nvPicPr>
                  <p:cNvPr id="58" name="Picture 57">
                    <a:extLst>
                      <a:ext uri="{FF2B5EF4-FFF2-40B4-BE49-F238E27FC236}">
                        <a16:creationId xmlns:a16="http://schemas.microsoft.com/office/drawing/2014/main" id="{3917A1B3-5160-4798-BF1B-B0600EF4C3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p:spPr>
              </p:pic>
              <p:pic>
                <p:nvPicPr>
                  <p:cNvPr id="59" name="Picture 58">
                    <a:extLst>
                      <a:ext uri="{FF2B5EF4-FFF2-40B4-BE49-F238E27FC236}">
                        <a16:creationId xmlns:a16="http://schemas.microsoft.com/office/drawing/2014/main" id="{1A0B5F0A-C573-4D1D-AC77-2E526053A1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p:spPr>
              </p:pic>
              <p:pic>
                <p:nvPicPr>
                  <p:cNvPr id="60" name="Picture 59">
                    <a:extLst>
                      <a:ext uri="{FF2B5EF4-FFF2-40B4-BE49-F238E27FC236}">
                        <a16:creationId xmlns:a16="http://schemas.microsoft.com/office/drawing/2014/main" id="{2505CD9A-453B-4AAF-99CE-A07155A93C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p:spPr>
              </p:pic>
              <p:pic>
                <p:nvPicPr>
                  <p:cNvPr id="61" name="Picture 60">
                    <a:extLst>
                      <a:ext uri="{FF2B5EF4-FFF2-40B4-BE49-F238E27FC236}">
                        <a16:creationId xmlns:a16="http://schemas.microsoft.com/office/drawing/2014/main" id="{86D6F083-C8C0-47C3-AB74-AE138BAE9D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p:spPr>
              </p:pic>
              <p:pic>
                <p:nvPicPr>
                  <p:cNvPr id="62" name="Picture 61">
                    <a:extLst>
                      <a:ext uri="{FF2B5EF4-FFF2-40B4-BE49-F238E27FC236}">
                        <a16:creationId xmlns:a16="http://schemas.microsoft.com/office/drawing/2014/main" id="{B2C8E72C-A1C2-420A-B3D2-B1C8B3C9A6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p:spPr>
              </p:pic>
              <p:pic>
                <p:nvPicPr>
                  <p:cNvPr id="63" name="Picture 62">
                    <a:extLst>
                      <a:ext uri="{FF2B5EF4-FFF2-40B4-BE49-F238E27FC236}">
                        <a16:creationId xmlns:a16="http://schemas.microsoft.com/office/drawing/2014/main" id="{014F1BC1-D30E-48B1-B390-833E8E9896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p:spPr>
              </p:pic>
              <p:pic>
                <p:nvPicPr>
                  <p:cNvPr id="64" name="Picture 63">
                    <a:extLst>
                      <a:ext uri="{FF2B5EF4-FFF2-40B4-BE49-F238E27FC236}">
                        <a16:creationId xmlns:a16="http://schemas.microsoft.com/office/drawing/2014/main" id="{A3E7824A-1D4D-4E4F-B597-637919A4F6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p:spPr>
              </p:pic>
              <p:pic>
                <p:nvPicPr>
                  <p:cNvPr id="65" name="Picture 64">
                    <a:extLst>
                      <a:ext uri="{FF2B5EF4-FFF2-40B4-BE49-F238E27FC236}">
                        <a16:creationId xmlns:a16="http://schemas.microsoft.com/office/drawing/2014/main" id="{5AD6C508-1F7F-4B77-967B-1EEC504637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p:spPr>
              </p:pic>
              <p:pic>
                <p:nvPicPr>
                  <p:cNvPr id="66" name="Picture 65">
                    <a:extLst>
                      <a:ext uri="{FF2B5EF4-FFF2-40B4-BE49-F238E27FC236}">
                        <a16:creationId xmlns:a16="http://schemas.microsoft.com/office/drawing/2014/main" id="{FE19E3C9-7C8D-45CC-8840-9F02C45ACF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p:spPr>
              </p:pic>
              <p:pic>
                <p:nvPicPr>
                  <p:cNvPr id="67" name="Picture 66">
                    <a:extLst>
                      <a:ext uri="{FF2B5EF4-FFF2-40B4-BE49-F238E27FC236}">
                        <a16:creationId xmlns:a16="http://schemas.microsoft.com/office/drawing/2014/main" id="{629ABBBA-01E0-4D39-B4C2-153DD2B71E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p:spPr>
              </p:pic>
              <p:pic>
                <p:nvPicPr>
                  <p:cNvPr id="68" name="Picture 67">
                    <a:extLst>
                      <a:ext uri="{FF2B5EF4-FFF2-40B4-BE49-F238E27FC236}">
                        <a16:creationId xmlns:a16="http://schemas.microsoft.com/office/drawing/2014/main" id="{9FB61DFC-DD8C-4BAB-BE2F-19F51EB3C4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p:spPr>
              </p:pic>
              <p:pic>
                <p:nvPicPr>
                  <p:cNvPr id="69" name="Picture 68">
                    <a:extLst>
                      <a:ext uri="{FF2B5EF4-FFF2-40B4-BE49-F238E27FC236}">
                        <a16:creationId xmlns:a16="http://schemas.microsoft.com/office/drawing/2014/main" id="{754C2757-D2A5-4E69-9F4C-616AE890D5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p:spPr>
              </p:pic>
              <p:pic>
                <p:nvPicPr>
                  <p:cNvPr id="70" name="Picture 69">
                    <a:extLst>
                      <a:ext uri="{FF2B5EF4-FFF2-40B4-BE49-F238E27FC236}">
                        <a16:creationId xmlns:a16="http://schemas.microsoft.com/office/drawing/2014/main" id="{06254950-5BE2-4C32-B58E-7603EF7B38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p:spPr>
              </p:pic>
            </p:grpSp>
          </p:grpSp>
        </p:grpSp>
        <p:sp>
          <p:nvSpPr>
            <p:cNvPr id="453" name="TextBox 452">
              <a:extLst>
                <a:ext uri="{FF2B5EF4-FFF2-40B4-BE49-F238E27FC236}">
                  <a16:creationId xmlns:a16="http://schemas.microsoft.com/office/drawing/2014/main" id="{FF67835B-1BA3-4C25-9A21-74741BDB6F8D}"/>
                </a:ext>
              </a:extLst>
            </p:cNvPr>
            <p:cNvSpPr txBox="1"/>
            <p:nvPr/>
          </p:nvSpPr>
          <p:spPr>
            <a:xfrm>
              <a:off x="5985879" y="2925380"/>
              <a:ext cx="2847698" cy="2349579"/>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6600" b="1" dirty="0"/>
                <a:t>37.9 million</a:t>
              </a:r>
            </a:p>
          </p:txBody>
        </p:sp>
      </p:grpSp>
    </p:spTree>
    <p:extLst>
      <p:ext uri="{BB962C8B-B14F-4D97-AF65-F5344CB8AC3E}">
        <p14:creationId xmlns:p14="http://schemas.microsoft.com/office/powerpoint/2010/main" val="396938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1569660"/>
          </a:xfrm>
          <a:prstGeom prst="rect">
            <a:avLst/>
          </a:prstGeom>
          <a:noFill/>
        </p:spPr>
        <p:txBody>
          <a:bodyPr wrap="square" rtlCol="0">
            <a:spAutoFit/>
          </a:bodyPr>
          <a:lstStyle/>
          <a:p>
            <a:r>
              <a:rPr lang="en-GB" sz="4800" spc="120" dirty="0">
                <a:solidFill>
                  <a:srgbClr val="DF1A28"/>
                </a:solidFill>
              </a:rPr>
              <a:t>HOW MANY PEOPLE ARE LIVING WITH HIV IN THE UK?</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2265028"/>
            <a:ext cx="0" cy="4280147"/>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grpSp>
        <p:nvGrpSpPr>
          <p:cNvPr id="3" name="Group 2">
            <a:extLst>
              <a:ext uri="{FF2B5EF4-FFF2-40B4-BE49-F238E27FC236}">
                <a16:creationId xmlns:a16="http://schemas.microsoft.com/office/drawing/2014/main" id="{8F09118E-3A10-4115-8373-A7266FBB6B19}"/>
              </a:ext>
            </a:extLst>
          </p:cNvPr>
          <p:cNvGrpSpPr/>
          <p:nvPr/>
        </p:nvGrpSpPr>
        <p:grpSpPr>
          <a:xfrm>
            <a:off x="3849752" y="2265028"/>
            <a:ext cx="5358593" cy="3924000"/>
            <a:chOff x="3849752" y="2265028"/>
            <a:chExt cx="5358593" cy="3924000"/>
          </a:xfrm>
        </p:grpSpPr>
        <p:grpSp>
          <p:nvGrpSpPr>
            <p:cNvPr id="9" name="Group 8">
              <a:extLst>
                <a:ext uri="{FF2B5EF4-FFF2-40B4-BE49-F238E27FC236}">
                  <a16:creationId xmlns:a16="http://schemas.microsoft.com/office/drawing/2014/main" id="{BB49B51D-2C63-4517-A4FA-2132C1717EE2}"/>
                </a:ext>
              </a:extLst>
            </p:cNvPr>
            <p:cNvGrpSpPr/>
            <p:nvPr/>
          </p:nvGrpSpPr>
          <p:grpSpPr>
            <a:xfrm>
              <a:off x="3849752" y="2265028"/>
              <a:ext cx="2988000" cy="3924000"/>
              <a:chOff x="588860" y="1852925"/>
              <a:chExt cx="2988000" cy="3924000"/>
            </a:xfrm>
          </p:grpSpPr>
          <p:pic>
            <p:nvPicPr>
              <p:cNvPr id="13" name="Picture 12">
                <a:extLst>
                  <a:ext uri="{FF2B5EF4-FFF2-40B4-BE49-F238E27FC236}">
                    <a16:creationId xmlns:a16="http://schemas.microsoft.com/office/drawing/2014/main" id="{5638A582-DCF6-4417-91FF-F0E8E3EDE0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588860" y="4841239"/>
                <a:ext cx="441410" cy="935686"/>
              </a:xfrm>
              <a:prstGeom prst="rect">
                <a:avLst/>
              </a:prstGeom>
            </p:spPr>
          </p:pic>
          <p:pic>
            <p:nvPicPr>
              <p:cNvPr id="14" name="Picture 13">
                <a:extLst>
                  <a:ext uri="{FF2B5EF4-FFF2-40B4-BE49-F238E27FC236}">
                    <a16:creationId xmlns:a16="http://schemas.microsoft.com/office/drawing/2014/main" id="{C4D23454-CE15-498C-BB8A-9F423860D7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607497" y="3828933"/>
                <a:ext cx="441410" cy="935686"/>
              </a:xfrm>
              <a:prstGeom prst="rect">
                <a:avLst/>
              </a:prstGeom>
            </p:spPr>
          </p:pic>
          <p:pic>
            <p:nvPicPr>
              <p:cNvPr id="15" name="Picture 14">
                <a:extLst>
                  <a:ext uri="{FF2B5EF4-FFF2-40B4-BE49-F238E27FC236}">
                    <a16:creationId xmlns:a16="http://schemas.microsoft.com/office/drawing/2014/main" id="{52A790FA-4D6F-46D1-B920-210C4BCE1F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607497" y="2816626"/>
                <a:ext cx="441410" cy="935686"/>
              </a:xfrm>
              <a:prstGeom prst="rect">
                <a:avLst/>
              </a:prstGeom>
            </p:spPr>
          </p:pic>
          <p:pic>
            <p:nvPicPr>
              <p:cNvPr id="16" name="Picture 15">
                <a:extLst>
                  <a:ext uri="{FF2B5EF4-FFF2-40B4-BE49-F238E27FC236}">
                    <a16:creationId xmlns:a16="http://schemas.microsoft.com/office/drawing/2014/main" id="{B85324BB-086E-4CB2-BFF0-5C7CF150B3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607497" y="1852925"/>
                <a:ext cx="441410" cy="935686"/>
              </a:xfrm>
              <a:prstGeom prst="rect">
                <a:avLst/>
              </a:prstGeom>
            </p:spPr>
          </p:pic>
          <p:pic>
            <p:nvPicPr>
              <p:cNvPr id="17" name="Picture 16">
                <a:extLst>
                  <a:ext uri="{FF2B5EF4-FFF2-40B4-BE49-F238E27FC236}">
                    <a16:creationId xmlns:a16="http://schemas.microsoft.com/office/drawing/2014/main" id="{947D1F4B-2749-4460-934D-EB6F7A7211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098179" y="1852925"/>
                <a:ext cx="441410" cy="935686"/>
              </a:xfrm>
              <a:prstGeom prst="rect">
                <a:avLst/>
              </a:prstGeom>
            </p:spPr>
          </p:pic>
          <p:pic>
            <p:nvPicPr>
              <p:cNvPr id="18" name="Picture 17">
                <a:extLst>
                  <a:ext uri="{FF2B5EF4-FFF2-40B4-BE49-F238E27FC236}">
                    <a16:creationId xmlns:a16="http://schemas.microsoft.com/office/drawing/2014/main" id="{6AB19D30-07FA-4E64-9DB3-C380F524DC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588860" y="1852925"/>
                <a:ext cx="441410" cy="935686"/>
              </a:xfrm>
              <a:prstGeom prst="rect">
                <a:avLst/>
              </a:prstGeom>
            </p:spPr>
          </p:pic>
          <p:pic>
            <p:nvPicPr>
              <p:cNvPr id="19" name="Picture 18">
                <a:extLst>
                  <a:ext uri="{FF2B5EF4-FFF2-40B4-BE49-F238E27FC236}">
                    <a16:creationId xmlns:a16="http://schemas.microsoft.com/office/drawing/2014/main" id="{C8AFE126-FF5C-42BB-B99D-8941493322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115157" y="3828933"/>
                <a:ext cx="441410" cy="935686"/>
              </a:xfrm>
              <a:prstGeom prst="rect">
                <a:avLst/>
              </a:prstGeom>
            </p:spPr>
          </p:pic>
          <p:pic>
            <p:nvPicPr>
              <p:cNvPr id="20" name="Picture 19">
                <a:extLst>
                  <a:ext uri="{FF2B5EF4-FFF2-40B4-BE49-F238E27FC236}">
                    <a16:creationId xmlns:a16="http://schemas.microsoft.com/office/drawing/2014/main" id="{1689AE90-B8E7-4E4F-8CFB-ABB82951F6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098179" y="2816626"/>
                <a:ext cx="441410" cy="935686"/>
              </a:xfrm>
              <a:prstGeom prst="rect">
                <a:avLst/>
              </a:prstGeom>
            </p:spPr>
          </p:pic>
          <p:pic>
            <p:nvPicPr>
              <p:cNvPr id="21" name="Picture 20">
                <a:extLst>
                  <a:ext uri="{FF2B5EF4-FFF2-40B4-BE49-F238E27FC236}">
                    <a16:creationId xmlns:a16="http://schemas.microsoft.com/office/drawing/2014/main" id="{67B789FA-5A0E-4ACA-98BC-76D27DB63F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588860" y="2816626"/>
                <a:ext cx="441410" cy="935686"/>
              </a:xfrm>
              <a:prstGeom prst="rect">
                <a:avLst/>
              </a:prstGeom>
            </p:spPr>
          </p:pic>
          <p:pic>
            <p:nvPicPr>
              <p:cNvPr id="23" name="Picture 22">
                <a:extLst>
                  <a:ext uri="{FF2B5EF4-FFF2-40B4-BE49-F238E27FC236}">
                    <a16:creationId xmlns:a16="http://schemas.microsoft.com/office/drawing/2014/main" id="{659E5D39-D6B6-473D-B9BC-3E3F58DEEF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588860" y="3829472"/>
                <a:ext cx="441410" cy="935686"/>
              </a:xfrm>
              <a:prstGeom prst="rect">
                <a:avLst/>
              </a:prstGeom>
            </p:spPr>
          </p:pic>
          <p:pic>
            <p:nvPicPr>
              <p:cNvPr id="24" name="Picture 23">
                <a:extLst>
                  <a:ext uri="{FF2B5EF4-FFF2-40B4-BE49-F238E27FC236}">
                    <a16:creationId xmlns:a16="http://schemas.microsoft.com/office/drawing/2014/main" id="{C8E4EB7D-B00A-4C7C-8A9D-A8CB504BCC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098178" y="4841239"/>
                <a:ext cx="441410" cy="935686"/>
              </a:xfrm>
              <a:prstGeom prst="rect">
                <a:avLst/>
              </a:prstGeom>
            </p:spPr>
          </p:pic>
          <p:pic>
            <p:nvPicPr>
              <p:cNvPr id="25" name="Picture 24">
                <a:extLst>
                  <a:ext uri="{FF2B5EF4-FFF2-40B4-BE49-F238E27FC236}">
                    <a16:creationId xmlns:a16="http://schemas.microsoft.com/office/drawing/2014/main" id="{6B1FEB95-4051-45EC-B75F-6EC7BFF176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1607495" y="4841239"/>
                <a:ext cx="441410" cy="935686"/>
              </a:xfrm>
              <a:prstGeom prst="rect">
                <a:avLst/>
              </a:prstGeom>
            </p:spPr>
          </p:pic>
          <p:pic>
            <p:nvPicPr>
              <p:cNvPr id="26" name="Picture 25">
                <a:extLst>
                  <a:ext uri="{FF2B5EF4-FFF2-40B4-BE49-F238E27FC236}">
                    <a16:creationId xmlns:a16="http://schemas.microsoft.com/office/drawing/2014/main" id="{34866A4D-6000-449F-943D-0ACCA7B34F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116813" y="4841239"/>
                <a:ext cx="441410" cy="935686"/>
              </a:xfrm>
              <a:prstGeom prst="rect">
                <a:avLst/>
              </a:prstGeom>
            </p:spPr>
          </p:pic>
          <p:pic>
            <p:nvPicPr>
              <p:cNvPr id="27" name="Picture 26">
                <a:extLst>
                  <a:ext uri="{FF2B5EF4-FFF2-40B4-BE49-F238E27FC236}">
                    <a16:creationId xmlns:a16="http://schemas.microsoft.com/office/drawing/2014/main" id="{BFB627E0-62D8-410E-B367-160B596995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135450" y="3828933"/>
                <a:ext cx="441410" cy="935686"/>
              </a:xfrm>
              <a:prstGeom prst="rect">
                <a:avLst/>
              </a:prstGeom>
            </p:spPr>
          </p:pic>
          <p:pic>
            <p:nvPicPr>
              <p:cNvPr id="28" name="Picture 27">
                <a:extLst>
                  <a:ext uri="{FF2B5EF4-FFF2-40B4-BE49-F238E27FC236}">
                    <a16:creationId xmlns:a16="http://schemas.microsoft.com/office/drawing/2014/main" id="{7A65F402-61BB-47A4-8CD9-F9EE23D03F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135450" y="2816626"/>
                <a:ext cx="441410" cy="935686"/>
              </a:xfrm>
              <a:prstGeom prst="rect">
                <a:avLst/>
              </a:prstGeom>
            </p:spPr>
          </p:pic>
          <p:pic>
            <p:nvPicPr>
              <p:cNvPr id="29" name="Picture 28">
                <a:extLst>
                  <a:ext uri="{FF2B5EF4-FFF2-40B4-BE49-F238E27FC236}">
                    <a16:creationId xmlns:a16="http://schemas.microsoft.com/office/drawing/2014/main" id="{B596EC4F-707C-4E99-8C0F-A1E2F42D9A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135450" y="1852925"/>
                <a:ext cx="441410" cy="935686"/>
              </a:xfrm>
              <a:prstGeom prst="rect">
                <a:avLst/>
              </a:prstGeom>
            </p:spPr>
          </p:pic>
          <p:pic>
            <p:nvPicPr>
              <p:cNvPr id="30" name="Picture 29">
                <a:extLst>
                  <a:ext uri="{FF2B5EF4-FFF2-40B4-BE49-F238E27FC236}">
                    <a16:creationId xmlns:a16="http://schemas.microsoft.com/office/drawing/2014/main" id="{C11C62D6-87FF-44FB-8635-E5D3EF170B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626132" y="1852925"/>
                <a:ext cx="441410" cy="935686"/>
              </a:xfrm>
              <a:prstGeom prst="rect">
                <a:avLst/>
              </a:prstGeom>
            </p:spPr>
          </p:pic>
          <p:pic>
            <p:nvPicPr>
              <p:cNvPr id="31" name="Picture 30">
                <a:extLst>
                  <a:ext uri="{FF2B5EF4-FFF2-40B4-BE49-F238E27FC236}">
                    <a16:creationId xmlns:a16="http://schemas.microsoft.com/office/drawing/2014/main" id="{E4AAA8D9-9DF6-4836-8CC3-AC89C97E51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116813" y="1852925"/>
                <a:ext cx="441410" cy="935686"/>
              </a:xfrm>
              <a:prstGeom prst="rect">
                <a:avLst/>
              </a:prstGeom>
            </p:spPr>
          </p:pic>
          <p:pic>
            <p:nvPicPr>
              <p:cNvPr id="32" name="Picture 31">
                <a:extLst>
                  <a:ext uri="{FF2B5EF4-FFF2-40B4-BE49-F238E27FC236}">
                    <a16:creationId xmlns:a16="http://schemas.microsoft.com/office/drawing/2014/main" id="{F7E943D5-C7DD-4D65-85AC-92E2D30F0B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643109" y="3828933"/>
                <a:ext cx="441410" cy="935686"/>
              </a:xfrm>
              <a:prstGeom prst="rect">
                <a:avLst/>
              </a:prstGeom>
            </p:spPr>
          </p:pic>
          <p:pic>
            <p:nvPicPr>
              <p:cNvPr id="33" name="Picture 32">
                <a:extLst>
                  <a:ext uri="{FF2B5EF4-FFF2-40B4-BE49-F238E27FC236}">
                    <a16:creationId xmlns:a16="http://schemas.microsoft.com/office/drawing/2014/main" id="{9CF9E9A0-2A78-45DD-A560-0E46E275E2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626132" y="2816626"/>
                <a:ext cx="441410" cy="935686"/>
              </a:xfrm>
              <a:prstGeom prst="rect">
                <a:avLst/>
              </a:prstGeom>
            </p:spPr>
          </p:pic>
          <p:pic>
            <p:nvPicPr>
              <p:cNvPr id="34" name="Picture 33">
                <a:extLst>
                  <a:ext uri="{FF2B5EF4-FFF2-40B4-BE49-F238E27FC236}">
                    <a16:creationId xmlns:a16="http://schemas.microsoft.com/office/drawing/2014/main" id="{E45E4ADB-6664-4A8A-879D-99C0D3CC2E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116813" y="2816626"/>
                <a:ext cx="441410" cy="935686"/>
              </a:xfrm>
              <a:prstGeom prst="rect">
                <a:avLst/>
              </a:prstGeom>
            </p:spPr>
          </p:pic>
          <p:pic>
            <p:nvPicPr>
              <p:cNvPr id="35" name="Picture 34">
                <a:extLst>
                  <a:ext uri="{FF2B5EF4-FFF2-40B4-BE49-F238E27FC236}">
                    <a16:creationId xmlns:a16="http://schemas.microsoft.com/office/drawing/2014/main" id="{392FB8AC-BF88-4E85-9B92-86DBCBA7FA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116813" y="3829472"/>
                <a:ext cx="441410" cy="935686"/>
              </a:xfrm>
              <a:prstGeom prst="rect">
                <a:avLst/>
              </a:prstGeom>
            </p:spPr>
          </p:pic>
          <p:pic>
            <p:nvPicPr>
              <p:cNvPr id="36" name="Picture 35">
                <a:extLst>
                  <a:ext uri="{FF2B5EF4-FFF2-40B4-BE49-F238E27FC236}">
                    <a16:creationId xmlns:a16="http://schemas.microsoft.com/office/drawing/2014/main" id="{3A639572-78D7-4161-9245-027701F826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2626131" y="4841239"/>
                <a:ext cx="441410" cy="935686"/>
              </a:xfrm>
              <a:prstGeom prst="rect">
                <a:avLst/>
              </a:prstGeom>
            </p:spPr>
          </p:pic>
          <p:pic>
            <p:nvPicPr>
              <p:cNvPr id="37" name="Picture 36">
                <a:extLst>
                  <a:ext uri="{FF2B5EF4-FFF2-40B4-BE49-F238E27FC236}">
                    <a16:creationId xmlns:a16="http://schemas.microsoft.com/office/drawing/2014/main" id="{A6DA51E6-9E81-4A16-A28A-2DE8D41AB8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3135448" y="4841239"/>
                <a:ext cx="441410" cy="935686"/>
              </a:xfrm>
              <a:prstGeom prst="rect">
                <a:avLst/>
              </a:prstGeom>
            </p:spPr>
          </p:pic>
        </p:grpSp>
        <p:sp>
          <p:nvSpPr>
            <p:cNvPr id="452" name="TextBox 451">
              <a:extLst>
                <a:ext uri="{FF2B5EF4-FFF2-40B4-BE49-F238E27FC236}">
                  <a16:creationId xmlns:a16="http://schemas.microsoft.com/office/drawing/2014/main" id="{6A71BC76-45D6-4A47-93E4-89361AF1D1AB}"/>
                </a:ext>
              </a:extLst>
            </p:cNvPr>
            <p:cNvSpPr txBox="1"/>
            <p:nvPr/>
          </p:nvSpPr>
          <p:spPr>
            <a:xfrm>
              <a:off x="6124706" y="3353538"/>
              <a:ext cx="3083639" cy="1225868"/>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6600" b="1" dirty="0"/>
                <a:t>101,600</a:t>
              </a:r>
            </a:p>
          </p:txBody>
        </p:sp>
      </p:grpSp>
    </p:spTree>
    <p:extLst>
      <p:ext uri="{BB962C8B-B14F-4D97-AF65-F5344CB8AC3E}">
        <p14:creationId xmlns:p14="http://schemas.microsoft.com/office/powerpoint/2010/main" val="5437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554171" y="156116"/>
            <a:ext cx="8306101" cy="3046988"/>
          </a:xfrm>
          <a:prstGeom prst="rect">
            <a:avLst/>
          </a:prstGeom>
          <a:noFill/>
        </p:spPr>
        <p:txBody>
          <a:bodyPr wrap="square" rtlCol="0">
            <a:spAutoFit/>
          </a:bodyPr>
          <a:lstStyle/>
          <a:p>
            <a:r>
              <a:rPr lang="en-GB" sz="4800" spc="120" dirty="0">
                <a:solidFill>
                  <a:srgbClr val="DF1A28"/>
                </a:solidFill>
              </a:rPr>
              <a:t>HOW MANY PEOPLE ARE LIVING WITH HIV IN THE UK BUT DON’T KNOW THEY HAVE IT?</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2265028"/>
            <a:ext cx="0" cy="4280147"/>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grpSp>
        <p:nvGrpSpPr>
          <p:cNvPr id="3" name="Group 2">
            <a:extLst>
              <a:ext uri="{FF2B5EF4-FFF2-40B4-BE49-F238E27FC236}">
                <a16:creationId xmlns:a16="http://schemas.microsoft.com/office/drawing/2014/main" id="{EA062D36-822C-422D-BC50-BFF4248CDDAF}"/>
              </a:ext>
            </a:extLst>
          </p:cNvPr>
          <p:cNvGrpSpPr/>
          <p:nvPr/>
        </p:nvGrpSpPr>
        <p:grpSpPr>
          <a:xfrm>
            <a:off x="4337645" y="2603175"/>
            <a:ext cx="4693618" cy="3942000"/>
            <a:chOff x="4337645" y="2603175"/>
            <a:chExt cx="4693618" cy="3942000"/>
          </a:xfrm>
        </p:grpSpPr>
        <p:grpSp>
          <p:nvGrpSpPr>
            <p:cNvPr id="2" name="Group 1">
              <a:extLst>
                <a:ext uri="{FF2B5EF4-FFF2-40B4-BE49-F238E27FC236}">
                  <a16:creationId xmlns:a16="http://schemas.microsoft.com/office/drawing/2014/main" id="{40157C19-050E-4E2C-A353-D124A8BD11FD}"/>
                </a:ext>
              </a:extLst>
            </p:cNvPr>
            <p:cNvGrpSpPr/>
            <p:nvPr/>
          </p:nvGrpSpPr>
          <p:grpSpPr>
            <a:xfrm>
              <a:off x="4337645" y="2603175"/>
              <a:ext cx="2906406" cy="3942000"/>
              <a:chOff x="8657126" y="2084109"/>
              <a:chExt cx="3168000" cy="4389445"/>
            </a:xfrm>
          </p:grpSpPr>
          <p:grpSp>
            <p:nvGrpSpPr>
              <p:cNvPr id="443" name="Group 442">
                <a:extLst>
                  <a:ext uri="{FF2B5EF4-FFF2-40B4-BE49-F238E27FC236}">
                    <a16:creationId xmlns:a16="http://schemas.microsoft.com/office/drawing/2014/main" id="{A789EA41-AF58-436C-895A-2111BDB2F32E}"/>
                  </a:ext>
                </a:extLst>
              </p:cNvPr>
              <p:cNvGrpSpPr/>
              <p:nvPr/>
            </p:nvGrpSpPr>
            <p:grpSpPr>
              <a:xfrm>
                <a:off x="8657126" y="2084109"/>
                <a:ext cx="3168000" cy="2880000"/>
                <a:chOff x="9320200" y="1845887"/>
                <a:chExt cx="1997564" cy="1906425"/>
              </a:xfrm>
            </p:grpSpPr>
            <p:pic>
              <p:nvPicPr>
                <p:cNvPr id="444" name="Picture 443">
                  <a:extLst>
                    <a:ext uri="{FF2B5EF4-FFF2-40B4-BE49-F238E27FC236}">
                      <a16:creationId xmlns:a16="http://schemas.microsoft.com/office/drawing/2014/main" id="{8B3A1649-BF8D-45DE-AC2A-EFF4C16618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0" t="2960" r="29120" b="3275"/>
                <a:stretch/>
              </p:blipFill>
              <p:spPr>
                <a:xfrm>
                  <a:off x="9320200" y="1849933"/>
                  <a:ext cx="441410" cy="935686"/>
                </a:xfrm>
                <a:prstGeom prst="rect">
                  <a:avLst/>
                </a:prstGeom>
              </p:spPr>
            </p:pic>
            <p:pic>
              <p:nvPicPr>
                <p:cNvPr id="445" name="Picture 444">
                  <a:extLst>
                    <a:ext uri="{FF2B5EF4-FFF2-40B4-BE49-F238E27FC236}">
                      <a16:creationId xmlns:a16="http://schemas.microsoft.com/office/drawing/2014/main" id="{9DD913F2-06F8-4C3E-BDAA-1CC65934F7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9842174" y="1849933"/>
                  <a:ext cx="441410" cy="935686"/>
                </a:xfrm>
                <a:prstGeom prst="rect">
                  <a:avLst/>
                </a:prstGeom>
              </p:spPr>
            </p:pic>
            <p:pic>
              <p:nvPicPr>
                <p:cNvPr id="446" name="Picture 445">
                  <a:extLst>
                    <a:ext uri="{FF2B5EF4-FFF2-40B4-BE49-F238E27FC236}">
                      <a16:creationId xmlns:a16="http://schemas.microsoft.com/office/drawing/2014/main" id="{BAC99C61-0CCC-4D2C-BA4F-027B15FF3D5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120" t="2960" r="29120" b="3275"/>
                <a:stretch/>
              </p:blipFill>
              <p:spPr>
                <a:xfrm>
                  <a:off x="10350699" y="1845887"/>
                  <a:ext cx="441410" cy="935686"/>
                </a:xfrm>
                <a:prstGeom prst="rect">
                  <a:avLst/>
                </a:prstGeom>
              </p:spPr>
            </p:pic>
            <p:pic>
              <p:nvPicPr>
                <p:cNvPr id="447" name="Picture 446">
                  <a:extLst>
                    <a:ext uri="{FF2B5EF4-FFF2-40B4-BE49-F238E27FC236}">
                      <a16:creationId xmlns:a16="http://schemas.microsoft.com/office/drawing/2014/main" id="{BD0B37FA-FD4C-40E7-BDDB-FD4E5131F8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120" t="2960" r="29120" b="3275"/>
                <a:stretch/>
              </p:blipFill>
              <p:spPr>
                <a:xfrm>
                  <a:off x="10876354" y="1852925"/>
                  <a:ext cx="441410" cy="935686"/>
                </a:xfrm>
                <a:prstGeom prst="rect">
                  <a:avLst/>
                </a:prstGeom>
              </p:spPr>
            </p:pic>
            <p:pic>
              <p:nvPicPr>
                <p:cNvPr id="448" name="Picture 447">
                  <a:extLst>
                    <a:ext uri="{FF2B5EF4-FFF2-40B4-BE49-F238E27FC236}">
                      <a16:creationId xmlns:a16="http://schemas.microsoft.com/office/drawing/2014/main" id="{66465F40-A8D5-4C13-BF7E-385A9990A7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120" t="2960" r="29120" b="3275"/>
                <a:stretch/>
              </p:blipFill>
              <p:spPr>
                <a:xfrm>
                  <a:off x="9320200" y="2816626"/>
                  <a:ext cx="441410" cy="935686"/>
                </a:xfrm>
                <a:prstGeom prst="rect">
                  <a:avLst/>
                </a:prstGeom>
              </p:spPr>
            </p:pic>
            <p:pic>
              <p:nvPicPr>
                <p:cNvPr id="449" name="Picture 448">
                  <a:extLst>
                    <a:ext uri="{FF2B5EF4-FFF2-40B4-BE49-F238E27FC236}">
                      <a16:creationId xmlns:a16="http://schemas.microsoft.com/office/drawing/2014/main" id="{9F453A61-F1F4-42B0-9053-576FCF9675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120" t="2960" r="29120" b="3275"/>
                <a:stretch/>
              </p:blipFill>
              <p:spPr>
                <a:xfrm>
                  <a:off x="9842174" y="2816626"/>
                  <a:ext cx="441410" cy="935686"/>
                </a:xfrm>
                <a:prstGeom prst="rect">
                  <a:avLst/>
                </a:prstGeom>
              </p:spPr>
            </p:pic>
            <p:pic>
              <p:nvPicPr>
                <p:cNvPr id="450" name="Picture 449">
                  <a:extLst>
                    <a:ext uri="{FF2B5EF4-FFF2-40B4-BE49-F238E27FC236}">
                      <a16:creationId xmlns:a16="http://schemas.microsoft.com/office/drawing/2014/main" id="{17CE9917-05A2-47E4-8F1B-6F9DBAEE1AC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120" t="2960" r="29120" b="3275"/>
                <a:stretch/>
              </p:blipFill>
              <p:spPr>
                <a:xfrm>
                  <a:off x="10350699" y="2816626"/>
                  <a:ext cx="441410" cy="935686"/>
                </a:xfrm>
                <a:prstGeom prst="rect">
                  <a:avLst/>
                </a:prstGeom>
              </p:spPr>
            </p:pic>
            <p:pic>
              <p:nvPicPr>
                <p:cNvPr id="451" name="Picture 450">
                  <a:extLst>
                    <a:ext uri="{FF2B5EF4-FFF2-40B4-BE49-F238E27FC236}">
                      <a16:creationId xmlns:a16="http://schemas.microsoft.com/office/drawing/2014/main" id="{E4DA9C49-11AF-45A5-8725-A3ED4F606D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120" t="2960" r="29120" b="3275"/>
                <a:stretch/>
              </p:blipFill>
              <p:spPr>
                <a:xfrm>
                  <a:off x="10876354" y="2816626"/>
                  <a:ext cx="441410" cy="935686"/>
                </a:xfrm>
                <a:prstGeom prst="rect">
                  <a:avLst/>
                </a:prstGeom>
              </p:spPr>
            </p:pic>
          </p:grpSp>
          <p:pic>
            <p:nvPicPr>
              <p:cNvPr id="455" name="Picture 454">
                <a:extLst>
                  <a:ext uri="{FF2B5EF4-FFF2-40B4-BE49-F238E27FC236}">
                    <a16:creationId xmlns:a16="http://schemas.microsoft.com/office/drawing/2014/main" id="{4B448A3E-FBB5-4AE5-90A0-592441FA120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8686828" y="5060031"/>
                <a:ext cx="700046" cy="1413523"/>
              </a:xfrm>
              <a:prstGeom prst="rect">
                <a:avLst/>
              </a:prstGeom>
            </p:spPr>
          </p:pic>
          <p:pic>
            <p:nvPicPr>
              <p:cNvPr id="456" name="Picture 455">
                <a:extLst>
                  <a:ext uri="{FF2B5EF4-FFF2-40B4-BE49-F238E27FC236}">
                    <a16:creationId xmlns:a16="http://schemas.microsoft.com/office/drawing/2014/main" id="{D5A1C8B4-7151-44FF-AB73-AB7484A4916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9490088" y="5039490"/>
                <a:ext cx="700046" cy="1413523"/>
              </a:xfrm>
              <a:prstGeom prst="rect">
                <a:avLst/>
              </a:prstGeom>
            </p:spPr>
          </p:pic>
          <p:pic>
            <p:nvPicPr>
              <p:cNvPr id="457" name="Picture 456">
                <a:extLst>
                  <a:ext uri="{FF2B5EF4-FFF2-40B4-BE49-F238E27FC236}">
                    <a16:creationId xmlns:a16="http://schemas.microsoft.com/office/drawing/2014/main" id="{737630F8-3979-48E2-A58F-93A168A0537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10323579" y="5039490"/>
                <a:ext cx="700046" cy="1413523"/>
              </a:xfrm>
              <a:prstGeom prst="rect">
                <a:avLst/>
              </a:prstGeom>
            </p:spPr>
          </p:pic>
          <p:pic>
            <p:nvPicPr>
              <p:cNvPr id="458" name="Picture 457">
                <a:extLst>
                  <a:ext uri="{FF2B5EF4-FFF2-40B4-BE49-F238E27FC236}">
                    <a16:creationId xmlns:a16="http://schemas.microsoft.com/office/drawing/2014/main" id="{266C455C-0A69-4730-A471-5C58E5A5ED5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11117706" y="5039490"/>
                <a:ext cx="700046" cy="1413523"/>
              </a:xfrm>
              <a:prstGeom prst="rect">
                <a:avLst/>
              </a:prstGeom>
            </p:spPr>
          </p:pic>
        </p:grpSp>
        <p:sp>
          <p:nvSpPr>
            <p:cNvPr id="454" name="TextBox 453">
              <a:extLst>
                <a:ext uri="{FF2B5EF4-FFF2-40B4-BE49-F238E27FC236}">
                  <a16:creationId xmlns:a16="http://schemas.microsoft.com/office/drawing/2014/main" id="{AA561DA7-8F64-42C8-98EB-05B980AE00E4}"/>
                </a:ext>
              </a:extLst>
            </p:cNvPr>
            <p:cNvSpPr txBox="1"/>
            <p:nvPr/>
          </p:nvSpPr>
          <p:spPr>
            <a:xfrm>
              <a:off x="6315945" y="3654897"/>
              <a:ext cx="2715318" cy="1225868"/>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6600" b="1" dirty="0"/>
                <a:t>1 in 12</a:t>
              </a:r>
            </a:p>
          </p:txBody>
        </p:sp>
      </p:grpSp>
    </p:spTree>
    <p:extLst>
      <p:ext uri="{BB962C8B-B14F-4D97-AF65-F5344CB8AC3E}">
        <p14:creationId xmlns:p14="http://schemas.microsoft.com/office/powerpoint/2010/main" val="4317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HOW HIV IS PASSED ON</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grpSp>
        <p:nvGrpSpPr>
          <p:cNvPr id="7" name="Group 6">
            <a:extLst>
              <a:ext uri="{FF2B5EF4-FFF2-40B4-BE49-F238E27FC236}">
                <a16:creationId xmlns:a16="http://schemas.microsoft.com/office/drawing/2014/main" id="{6A78AF91-C5C8-4022-BB87-D97D8B9092D9}"/>
              </a:ext>
            </a:extLst>
          </p:cNvPr>
          <p:cNvGrpSpPr/>
          <p:nvPr/>
        </p:nvGrpSpPr>
        <p:grpSpPr>
          <a:xfrm>
            <a:off x="1634836" y="2112718"/>
            <a:ext cx="4411515" cy="3987098"/>
            <a:chOff x="1168306" y="1690688"/>
            <a:chExt cx="4411515" cy="3987098"/>
          </a:xfrm>
        </p:grpSpPr>
        <p:pic>
          <p:nvPicPr>
            <p:cNvPr id="9" name="Picture 8">
              <a:extLst>
                <a:ext uri="{FF2B5EF4-FFF2-40B4-BE49-F238E27FC236}">
                  <a16:creationId xmlns:a16="http://schemas.microsoft.com/office/drawing/2014/main" id="{BDF914D4-5AB2-46ED-A916-F221B119D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452" y="2323103"/>
              <a:ext cx="3705225" cy="2466975"/>
            </a:xfrm>
            <a:prstGeom prst="rect">
              <a:avLst/>
            </a:prstGeom>
          </p:spPr>
        </p:pic>
        <p:sp>
          <p:nvSpPr>
            <p:cNvPr id="13" name="&quot;No&quot; Symbol 455">
              <a:extLst>
                <a:ext uri="{FF2B5EF4-FFF2-40B4-BE49-F238E27FC236}">
                  <a16:creationId xmlns:a16="http://schemas.microsoft.com/office/drawing/2014/main" id="{6C9DC618-8E09-486D-B9E9-A6B09F0C994A}"/>
                </a:ext>
              </a:extLst>
            </p:cNvPr>
            <p:cNvSpPr/>
            <p:nvPr/>
          </p:nvSpPr>
          <p:spPr>
            <a:xfrm>
              <a:off x="1168306" y="1690688"/>
              <a:ext cx="4411515" cy="3987098"/>
            </a:xfrm>
            <a:prstGeom prst="noSmoking">
              <a:avLst>
                <a:gd name="adj" fmla="val 43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4" name="Picture 13">
            <a:extLst>
              <a:ext uri="{FF2B5EF4-FFF2-40B4-BE49-F238E27FC236}">
                <a16:creationId xmlns:a16="http://schemas.microsoft.com/office/drawing/2014/main" id="{DDE603AA-73DE-42A4-BAD1-86A3CCAD1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579" y="2745133"/>
            <a:ext cx="5231751" cy="2682949"/>
          </a:xfrm>
          <a:prstGeom prst="rect">
            <a:avLst/>
          </a:prstGeom>
        </p:spPr>
      </p:pic>
      <p:sp>
        <p:nvSpPr>
          <p:cNvPr id="12" name="TextBox 11">
            <a:extLst>
              <a:ext uri="{FF2B5EF4-FFF2-40B4-BE49-F238E27FC236}">
                <a16:creationId xmlns:a16="http://schemas.microsoft.com/office/drawing/2014/main" id="{A512626B-AB2C-493A-86C2-F41833ACC098}"/>
              </a:ext>
            </a:extLst>
          </p:cNvPr>
          <p:cNvSpPr txBox="1"/>
          <p:nvPr/>
        </p:nvSpPr>
        <p:spPr>
          <a:xfrm>
            <a:off x="1490133" y="6283565"/>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6"/>
              </a:rPr>
              <a:t>Avert</a:t>
            </a:r>
            <a:endParaRPr lang="en-GB" dirty="0"/>
          </a:p>
        </p:txBody>
      </p:sp>
    </p:spTree>
    <p:extLst>
      <p:ext uri="{BB962C8B-B14F-4D97-AF65-F5344CB8AC3E}">
        <p14:creationId xmlns:p14="http://schemas.microsoft.com/office/powerpoint/2010/main" val="236561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E89C46-5BF8-4C7E-B8D6-A9246CC59174}"/>
              </a:ext>
            </a:extLst>
          </p:cNvPr>
          <p:cNvCxnSpPr/>
          <p:nvPr/>
        </p:nvCxnSpPr>
        <p:spPr>
          <a:xfrm>
            <a:off x="1317871" y="156116"/>
            <a:ext cx="0" cy="146081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CEEBF8-C765-48B5-8D0E-CEF31E5CA89D}"/>
              </a:ext>
            </a:extLst>
          </p:cNvPr>
          <p:cNvSpPr txBox="1"/>
          <p:nvPr/>
        </p:nvSpPr>
        <p:spPr>
          <a:xfrm>
            <a:off x="1634836" y="378689"/>
            <a:ext cx="8306101" cy="830997"/>
          </a:xfrm>
          <a:prstGeom prst="rect">
            <a:avLst/>
          </a:prstGeom>
          <a:noFill/>
        </p:spPr>
        <p:txBody>
          <a:bodyPr wrap="square" rtlCol="0">
            <a:spAutoFit/>
          </a:bodyPr>
          <a:lstStyle/>
          <a:p>
            <a:r>
              <a:rPr lang="en-GB" sz="4800" spc="120" dirty="0">
                <a:solidFill>
                  <a:srgbClr val="DF1A28"/>
                </a:solidFill>
              </a:rPr>
              <a:t>HOW TO PREVENT HIV</a:t>
            </a:r>
          </a:p>
        </p:txBody>
      </p:sp>
      <p:cxnSp>
        <p:nvCxnSpPr>
          <p:cNvPr id="11" name="Straight Connector 10">
            <a:extLst>
              <a:ext uri="{FF2B5EF4-FFF2-40B4-BE49-F238E27FC236}">
                <a16:creationId xmlns:a16="http://schemas.microsoft.com/office/drawing/2014/main" id="{7B003F7C-AF04-41E0-894E-88D303AEB92B}"/>
              </a:ext>
            </a:extLst>
          </p:cNvPr>
          <p:cNvCxnSpPr>
            <a:cxnSpLocks/>
          </p:cNvCxnSpPr>
          <p:nvPr/>
        </p:nvCxnSpPr>
        <p:spPr>
          <a:xfrm>
            <a:off x="1317871" y="1824585"/>
            <a:ext cx="0" cy="472059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81FAF8ED-ABC3-454D-A0BE-D877FFBA7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413166"/>
            <a:ext cx="2071261" cy="833556"/>
          </a:xfrm>
          <a:prstGeom prst="rect">
            <a:avLst/>
          </a:prstGeom>
        </p:spPr>
      </p:pic>
      <p:grpSp>
        <p:nvGrpSpPr>
          <p:cNvPr id="27" name="Group 26">
            <a:extLst>
              <a:ext uri="{FF2B5EF4-FFF2-40B4-BE49-F238E27FC236}">
                <a16:creationId xmlns:a16="http://schemas.microsoft.com/office/drawing/2014/main" id="{22CD48BB-C5B6-4787-96DC-31E81485E25C}"/>
              </a:ext>
            </a:extLst>
          </p:cNvPr>
          <p:cNvGrpSpPr/>
          <p:nvPr/>
        </p:nvGrpSpPr>
        <p:grpSpPr>
          <a:xfrm>
            <a:off x="2361528" y="2959061"/>
            <a:ext cx="8709852" cy="1820411"/>
            <a:chOff x="194062" y="2518794"/>
            <a:chExt cx="8709852" cy="1820411"/>
          </a:xfrm>
        </p:grpSpPr>
        <p:grpSp>
          <p:nvGrpSpPr>
            <p:cNvPr id="6" name="Group 5">
              <a:extLst>
                <a:ext uri="{FF2B5EF4-FFF2-40B4-BE49-F238E27FC236}">
                  <a16:creationId xmlns:a16="http://schemas.microsoft.com/office/drawing/2014/main" id="{30328058-DBF7-468F-A3F6-3C335B3322E2}"/>
                </a:ext>
              </a:extLst>
            </p:cNvPr>
            <p:cNvGrpSpPr/>
            <p:nvPr/>
          </p:nvGrpSpPr>
          <p:grpSpPr>
            <a:xfrm>
              <a:off x="194062" y="2518794"/>
              <a:ext cx="8709852" cy="1820411"/>
              <a:chOff x="10504" y="2139193"/>
              <a:chExt cx="8709852" cy="1820411"/>
            </a:xfrm>
          </p:grpSpPr>
          <p:sp>
            <p:nvSpPr>
              <p:cNvPr id="4" name="Rectangle: Rounded Corners 3">
                <a:extLst>
                  <a:ext uri="{FF2B5EF4-FFF2-40B4-BE49-F238E27FC236}">
                    <a16:creationId xmlns:a16="http://schemas.microsoft.com/office/drawing/2014/main" id="{C73AD8E7-F16F-4F8E-B2E7-436854E1299E}"/>
                  </a:ext>
                </a:extLst>
              </p:cNvPr>
              <p:cNvSpPr/>
              <p:nvPr/>
            </p:nvSpPr>
            <p:spPr>
              <a:xfrm>
                <a:off x="2204904" y="2139193"/>
                <a:ext cx="1912686" cy="1820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2F30B418-2CDA-4023-B45D-9B46E84A8776}"/>
                  </a:ext>
                </a:extLst>
              </p:cNvPr>
              <p:cNvSpPr/>
              <p:nvPr/>
            </p:nvSpPr>
            <p:spPr>
              <a:xfrm>
                <a:off x="2406237" y="2340528"/>
                <a:ext cx="1510019" cy="1417740"/>
              </a:xfrm>
              <a:prstGeom prst="round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4A5F0D62-6E6A-4278-9278-48814FBB199E}"/>
                  </a:ext>
                </a:extLst>
              </p:cNvPr>
              <p:cNvSpPr/>
              <p:nvPr/>
            </p:nvSpPr>
            <p:spPr>
              <a:xfrm>
                <a:off x="4506287" y="2139193"/>
                <a:ext cx="1912686" cy="18204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37B2EB7-9240-4DB8-BC62-8BA83477B9BE}"/>
                  </a:ext>
                </a:extLst>
              </p:cNvPr>
              <p:cNvSpPr/>
              <p:nvPr/>
            </p:nvSpPr>
            <p:spPr>
              <a:xfrm>
                <a:off x="4707620" y="2340528"/>
                <a:ext cx="1510019" cy="1417740"/>
              </a:xfrm>
              <a:prstGeom prst="roundRect">
                <a:avLst/>
              </a:prstGeom>
              <a:ln w="571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a:t>U=U</a:t>
                </a:r>
                <a:endParaRPr lang="en-GB" sz="4800" b="1" dirty="0"/>
              </a:p>
            </p:txBody>
          </p:sp>
          <p:sp>
            <p:nvSpPr>
              <p:cNvPr id="17" name="Rectangle: Rounded Corners 16">
                <a:extLst>
                  <a:ext uri="{FF2B5EF4-FFF2-40B4-BE49-F238E27FC236}">
                    <a16:creationId xmlns:a16="http://schemas.microsoft.com/office/drawing/2014/main" id="{CA8121CB-B661-4239-A683-F41F170BD73F}"/>
                  </a:ext>
                </a:extLst>
              </p:cNvPr>
              <p:cNvSpPr/>
              <p:nvPr/>
            </p:nvSpPr>
            <p:spPr>
              <a:xfrm>
                <a:off x="6807670" y="2139193"/>
                <a:ext cx="1912686" cy="18204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FA5177C5-3566-4543-BBBE-851ABBD79984}"/>
                  </a:ext>
                </a:extLst>
              </p:cNvPr>
              <p:cNvSpPr/>
              <p:nvPr/>
            </p:nvSpPr>
            <p:spPr>
              <a:xfrm>
                <a:off x="7009003" y="2340528"/>
                <a:ext cx="1510019" cy="1417740"/>
              </a:xfrm>
              <a:prstGeom prst="roundRect">
                <a:avLst/>
              </a:prstGeom>
              <a:ln w="571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0B40948E-5DD3-448D-9A55-F54AEDBF18E6}"/>
                  </a:ext>
                </a:extLst>
              </p:cNvPr>
              <p:cNvSpPr/>
              <p:nvPr/>
            </p:nvSpPr>
            <p:spPr>
              <a:xfrm>
                <a:off x="10504" y="2139193"/>
                <a:ext cx="1912686" cy="18204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7E631032-1270-4073-8BBC-C6A08FB51E8E}"/>
                  </a:ext>
                </a:extLst>
              </p:cNvPr>
              <p:cNvSpPr/>
              <p:nvPr/>
            </p:nvSpPr>
            <p:spPr>
              <a:xfrm>
                <a:off x="211837" y="2340528"/>
                <a:ext cx="1510019" cy="1417740"/>
              </a:xfrm>
              <a:prstGeom prst="round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grpSp>
        <p:pic>
          <p:nvPicPr>
            <p:cNvPr id="9" name="Picture 8">
              <a:extLst>
                <a:ext uri="{FF2B5EF4-FFF2-40B4-BE49-F238E27FC236}">
                  <a16:creationId xmlns:a16="http://schemas.microsoft.com/office/drawing/2014/main" id="{21198147-F77F-4B59-8727-1E431D0A05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045" t="11969" r="23959" b="15348"/>
            <a:stretch/>
          </p:blipFill>
          <p:spPr>
            <a:xfrm rot="1471556">
              <a:off x="2899557" y="2818349"/>
              <a:ext cx="890494" cy="1221300"/>
            </a:xfrm>
            <a:prstGeom prst="rect">
              <a:avLst/>
            </a:prstGeom>
          </p:spPr>
        </p:pic>
        <p:pic>
          <p:nvPicPr>
            <p:cNvPr id="13" name="Picture 12">
              <a:extLst>
                <a:ext uri="{FF2B5EF4-FFF2-40B4-BE49-F238E27FC236}">
                  <a16:creationId xmlns:a16="http://schemas.microsoft.com/office/drawing/2014/main" id="{459F20FB-0D67-415F-A5C0-A94F78AB65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24" t="18461" r="17069" b="18429"/>
            <a:stretch/>
          </p:blipFill>
          <p:spPr>
            <a:xfrm>
              <a:off x="7419869" y="2898643"/>
              <a:ext cx="1065692" cy="1060712"/>
            </a:xfrm>
            <a:prstGeom prst="rect">
              <a:avLst/>
            </a:prstGeom>
          </p:spPr>
        </p:pic>
        <p:pic>
          <p:nvPicPr>
            <p:cNvPr id="26" name="Picture 25">
              <a:extLst>
                <a:ext uri="{FF2B5EF4-FFF2-40B4-BE49-F238E27FC236}">
                  <a16:creationId xmlns:a16="http://schemas.microsoft.com/office/drawing/2014/main" id="{2A9DE820-805B-4749-BE11-62ECD6B66B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628" t="15363" r="14808" b="15804"/>
            <a:stretch/>
          </p:blipFill>
          <p:spPr>
            <a:xfrm>
              <a:off x="585778" y="2962880"/>
              <a:ext cx="1090650" cy="1063912"/>
            </a:xfrm>
            <a:prstGeom prst="rect">
              <a:avLst/>
            </a:prstGeom>
          </p:spPr>
        </p:pic>
      </p:grpSp>
    </p:spTree>
    <p:extLst>
      <p:ext uri="{BB962C8B-B14F-4D97-AF65-F5344CB8AC3E}">
        <p14:creationId xmlns:p14="http://schemas.microsoft.com/office/powerpoint/2010/main" val="1473411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y Media Briefing presentation 2018" id="{85E007C1-06A0-4811-8E71-32D8F5AC5AC9}" vid="{D4C1F69C-ED53-4C9D-9C14-87C976515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Gay Media Briefing presentation 2018</Template>
  <TotalTime>500</TotalTime>
  <Words>1709</Words>
  <Application>Microsoft Office PowerPoint</Application>
  <PresentationFormat>Widescreen</PresentationFormat>
  <Paragraphs>160</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 Smithson</dc:creator>
  <cp:lastModifiedBy>Rosalie Hayes</cp:lastModifiedBy>
  <cp:revision>34</cp:revision>
  <dcterms:created xsi:type="dcterms:W3CDTF">2018-02-19T09:47:05Z</dcterms:created>
  <dcterms:modified xsi:type="dcterms:W3CDTF">2019-10-17T14:59:06Z</dcterms:modified>
</cp:coreProperties>
</file>