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58" r:id="rId6"/>
    <p:sldId id="256" r:id="rId7"/>
    <p:sldId id="261" r:id="rId8"/>
    <p:sldId id="264" r:id="rId9"/>
    <p:sldId id="265" r:id="rId10"/>
    <p:sldId id="267" r:id="rId11"/>
    <p:sldId id="268" r:id="rId12"/>
    <p:sldId id="279" r:id="rId13"/>
    <p:sldId id="280" r:id="rId14"/>
    <p:sldId id="281" r:id="rId15"/>
    <p:sldId id="269" r:id="rId16"/>
    <p:sldId id="282" r:id="rId17"/>
    <p:sldId id="287" r:id="rId18"/>
    <p:sldId id="283" r:id="rId19"/>
    <p:sldId id="288" r:id="rId20"/>
    <p:sldId id="289" r:id="rId21"/>
    <p:sldId id="284" r:id="rId22"/>
    <p:sldId id="270" r:id="rId23"/>
    <p:sldId id="271" r:id="rId24"/>
    <p:sldId id="273" r:id="rId25"/>
    <p:sldId id="274" r:id="rId26"/>
    <p:sldId id="291" r:id="rId27"/>
    <p:sldId id="276" r:id="rId28"/>
    <p:sldId id="277" r:id="rId29"/>
    <p:sldId id="278" r:id="rId30"/>
    <p:sldId id="290"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A28"/>
    <a:srgbClr val="DB291C"/>
    <a:srgbClr val="3D3935"/>
    <a:srgbClr val="5A5A5A"/>
    <a:srgbClr val="FF1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17" autoAdjust="0"/>
  </p:normalViewPr>
  <p:slideViewPr>
    <p:cSldViewPr snapToGrid="0">
      <p:cViewPr varScale="1">
        <p:scale>
          <a:sx n="87" d="100"/>
          <a:sy n="87" d="100"/>
        </p:scale>
        <p:origin x="151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81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Lester" userId="02060244-26cd-4d87-9f5b-6f7e8706e83e" providerId="ADAL" clId="{7E21CBF2-9122-4DE0-B7F8-92D162B31430}"/>
    <pc:docChg chg="modSld">
      <pc:chgData name="Joe Lester" userId="02060244-26cd-4d87-9f5b-6f7e8706e83e" providerId="ADAL" clId="{7E21CBF2-9122-4DE0-B7F8-92D162B31430}" dt="2021-11-04T15:17:13.007" v="0" actId="1076"/>
      <pc:docMkLst>
        <pc:docMk/>
      </pc:docMkLst>
      <pc:sldChg chg="modSp mod">
        <pc:chgData name="Joe Lester" userId="02060244-26cd-4d87-9f5b-6f7e8706e83e" providerId="ADAL" clId="{7E21CBF2-9122-4DE0-B7F8-92D162B31430}" dt="2021-11-04T15:17:13.007" v="0" actId="1076"/>
        <pc:sldMkLst>
          <pc:docMk/>
          <pc:sldMk cId="4169879954" sldId="290"/>
        </pc:sldMkLst>
        <pc:picChg chg="mod">
          <ac:chgData name="Joe Lester" userId="02060244-26cd-4d87-9f5b-6f7e8706e83e" providerId="ADAL" clId="{7E21CBF2-9122-4DE0-B7F8-92D162B31430}" dt="2021-11-04T15:17:13.007" v="0" actId="1076"/>
          <ac:picMkLst>
            <pc:docMk/>
            <pc:sldMk cId="4169879954" sldId="290"/>
            <ac:picMk id="4" creationId="{23CAE4A0-931E-4C0C-B838-79E19FA2CA67}"/>
          </ac:picMkLst>
        </pc:picChg>
      </pc:sldChg>
    </pc:docChg>
  </pc:docChgLst>
  <pc:docChgLst>
    <pc:chgData name="Alice Goldsmith" userId="519f2559-39e7-43d7-bb55-c990261389a9" providerId="ADAL" clId="{61E4473C-816A-44C6-8469-9CB378E705B7}"/>
    <pc:docChg chg="undo custSel addSld modSld sldOrd modMainMaster">
      <pc:chgData name="Alice Goldsmith" userId="519f2559-39e7-43d7-bb55-c990261389a9" providerId="ADAL" clId="{61E4473C-816A-44C6-8469-9CB378E705B7}" dt="2021-11-03T12:03:02.672" v="737"/>
      <pc:docMkLst>
        <pc:docMk/>
      </pc:docMkLst>
      <pc:sldChg chg="addSp delSp modSp mod modTransition">
        <pc:chgData name="Alice Goldsmith" userId="519f2559-39e7-43d7-bb55-c990261389a9" providerId="ADAL" clId="{61E4473C-816A-44C6-8469-9CB378E705B7}" dt="2021-11-03T12:03:02.672" v="737"/>
        <pc:sldMkLst>
          <pc:docMk/>
          <pc:sldMk cId="2724624720" sldId="256"/>
        </pc:sldMkLst>
        <pc:picChg chg="add del mod modCrop">
          <ac:chgData name="Alice Goldsmith" userId="519f2559-39e7-43d7-bb55-c990261389a9" providerId="ADAL" clId="{61E4473C-816A-44C6-8469-9CB378E705B7}" dt="2021-11-03T11:32:57.128" v="525" actId="478"/>
          <ac:picMkLst>
            <pc:docMk/>
            <pc:sldMk cId="2724624720" sldId="256"/>
            <ac:picMk id="3" creationId="{F3FA0FBC-667E-41D3-9F78-11102AC76241}"/>
          </ac:picMkLst>
        </pc:picChg>
        <pc:picChg chg="add mod">
          <ac:chgData name="Alice Goldsmith" userId="519f2559-39e7-43d7-bb55-c990261389a9" providerId="ADAL" clId="{61E4473C-816A-44C6-8469-9CB378E705B7}" dt="2021-11-03T11:33:46.942" v="535" actId="1035"/>
          <ac:picMkLst>
            <pc:docMk/>
            <pc:sldMk cId="2724624720" sldId="256"/>
            <ac:picMk id="5" creationId="{57FC1185-C6D2-40AB-ADEC-BC0D03C1CBDF}"/>
          </ac:picMkLst>
        </pc:picChg>
      </pc:sldChg>
      <pc:sldChg chg="modTransition">
        <pc:chgData name="Alice Goldsmith" userId="519f2559-39e7-43d7-bb55-c990261389a9" providerId="ADAL" clId="{61E4473C-816A-44C6-8469-9CB378E705B7}" dt="2021-11-03T12:03:02.672" v="737"/>
        <pc:sldMkLst>
          <pc:docMk/>
          <pc:sldMk cId="2905533036" sldId="258"/>
        </pc:sldMkLst>
      </pc:sldChg>
      <pc:sldChg chg="modTransition">
        <pc:chgData name="Alice Goldsmith" userId="519f2559-39e7-43d7-bb55-c990261389a9" providerId="ADAL" clId="{61E4473C-816A-44C6-8469-9CB378E705B7}" dt="2021-11-03T12:03:02.672" v="737"/>
        <pc:sldMkLst>
          <pc:docMk/>
          <pc:sldMk cId="3464976543" sldId="259"/>
        </pc:sldMkLst>
      </pc:sldChg>
      <pc:sldChg chg="addSp delSp modSp mod modTransition">
        <pc:chgData name="Alice Goldsmith" userId="519f2559-39e7-43d7-bb55-c990261389a9" providerId="ADAL" clId="{61E4473C-816A-44C6-8469-9CB378E705B7}" dt="2021-11-03T12:03:02.672" v="737"/>
        <pc:sldMkLst>
          <pc:docMk/>
          <pc:sldMk cId="4106129765" sldId="261"/>
        </pc:sldMkLst>
        <pc:spChg chg="mod">
          <ac:chgData name="Alice Goldsmith" userId="519f2559-39e7-43d7-bb55-c990261389a9" providerId="ADAL" clId="{61E4473C-816A-44C6-8469-9CB378E705B7}" dt="2021-11-03T11:04:34.016" v="0" actId="14100"/>
          <ac:spMkLst>
            <pc:docMk/>
            <pc:sldMk cId="4106129765" sldId="261"/>
            <ac:spMk id="12" creationId="{A0D4DC65-77EA-4E8A-819F-B028F7EBE719}"/>
          </ac:spMkLst>
        </pc:spChg>
        <pc:picChg chg="add del mod">
          <ac:chgData name="Alice Goldsmith" userId="519f2559-39e7-43d7-bb55-c990261389a9" providerId="ADAL" clId="{61E4473C-816A-44C6-8469-9CB378E705B7}" dt="2021-11-03T11:04:53.312" v="2" actId="478"/>
          <ac:picMkLst>
            <pc:docMk/>
            <pc:sldMk cId="4106129765" sldId="261"/>
            <ac:picMk id="3" creationId="{F70AE8AE-B2E6-4500-814E-E4E972E842CF}"/>
          </ac:picMkLst>
        </pc:picChg>
        <pc:picChg chg="add mod modCrop">
          <ac:chgData name="Alice Goldsmith" userId="519f2559-39e7-43d7-bb55-c990261389a9" providerId="ADAL" clId="{61E4473C-816A-44C6-8469-9CB378E705B7}" dt="2021-11-03T11:07:33.566" v="17" actId="1076"/>
          <ac:picMkLst>
            <pc:docMk/>
            <pc:sldMk cId="4106129765" sldId="261"/>
            <ac:picMk id="5" creationId="{A9E59641-299B-401F-8D4E-89EC40F260C7}"/>
          </ac:picMkLst>
        </pc:picChg>
        <pc:picChg chg="del">
          <ac:chgData name="Alice Goldsmith" userId="519f2559-39e7-43d7-bb55-c990261389a9" providerId="ADAL" clId="{61E4473C-816A-44C6-8469-9CB378E705B7}" dt="2021-11-03T11:06:35.944" v="9" actId="478"/>
          <ac:picMkLst>
            <pc:docMk/>
            <pc:sldMk cId="4106129765" sldId="261"/>
            <ac:picMk id="7" creationId="{99207BC3-0A1D-4A7E-B2F8-79AFE8D171CA}"/>
          </ac:picMkLst>
        </pc:picChg>
      </pc:sldChg>
      <pc:sldChg chg="addSp modSp mod modTransition">
        <pc:chgData name="Alice Goldsmith" userId="519f2559-39e7-43d7-bb55-c990261389a9" providerId="ADAL" clId="{61E4473C-816A-44C6-8469-9CB378E705B7}" dt="2021-11-03T12:03:02.672" v="737"/>
        <pc:sldMkLst>
          <pc:docMk/>
          <pc:sldMk cId="2519185903" sldId="264"/>
        </pc:sldMkLst>
        <pc:picChg chg="add mod">
          <ac:chgData name="Alice Goldsmith" userId="519f2559-39e7-43d7-bb55-c990261389a9" providerId="ADAL" clId="{61E4473C-816A-44C6-8469-9CB378E705B7}" dt="2021-11-03T11:12:51.832" v="34" actId="1035"/>
          <ac:picMkLst>
            <pc:docMk/>
            <pc:sldMk cId="2519185903" sldId="264"/>
            <ac:picMk id="3" creationId="{DDB024CC-FE01-4096-B3F5-7AC0D2361982}"/>
          </ac:picMkLst>
        </pc:picChg>
      </pc:sldChg>
      <pc:sldChg chg="modTransition">
        <pc:chgData name="Alice Goldsmith" userId="519f2559-39e7-43d7-bb55-c990261389a9" providerId="ADAL" clId="{61E4473C-816A-44C6-8469-9CB378E705B7}" dt="2021-11-03T12:03:02.672" v="737"/>
        <pc:sldMkLst>
          <pc:docMk/>
          <pc:sldMk cId="3633426206" sldId="265"/>
        </pc:sldMkLst>
      </pc:sldChg>
      <pc:sldChg chg="modTransition">
        <pc:chgData name="Alice Goldsmith" userId="519f2559-39e7-43d7-bb55-c990261389a9" providerId="ADAL" clId="{61E4473C-816A-44C6-8469-9CB378E705B7}" dt="2021-11-03T12:03:02.672" v="737"/>
        <pc:sldMkLst>
          <pc:docMk/>
          <pc:sldMk cId="3320475108" sldId="267"/>
        </pc:sldMkLst>
      </pc:sldChg>
      <pc:sldChg chg="modSp mod modTransition">
        <pc:chgData name="Alice Goldsmith" userId="519f2559-39e7-43d7-bb55-c990261389a9" providerId="ADAL" clId="{61E4473C-816A-44C6-8469-9CB378E705B7}" dt="2021-11-03T12:03:02.672" v="737"/>
        <pc:sldMkLst>
          <pc:docMk/>
          <pc:sldMk cId="3262263253" sldId="268"/>
        </pc:sldMkLst>
        <pc:spChg chg="mod">
          <ac:chgData name="Alice Goldsmith" userId="519f2559-39e7-43d7-bb55-c990261389a9" providerId="ADAL" clId="{61E4473C-816A-44C6-8469-9CB378E705B7}" dt="2021-11-03T11:53:27.830" v="537" actId="20577"/>
          <ac:spMkLst>
            <pc:docMk/>
            <pc:sldMk cId="3262263253" sldId="268"/>
            <ac:spMk id="50" creationId="{AA561DA7-8F64-42C8-98EB-05B980AE00E4}"/>
          </ac:spMkLst>
        </pc:spChg>
      </pc:sldChg>
      <pc:sldChg chg="modSp mod modTransition modNotesTx">
        <pc:chgData name="Alice Goldsmith" userId="519f2559-39e7-43d7-bb55-c990261389a9" providerId="ADAL" clId="{61E4473C-816A-44C6-8469-9CB378E705B7}" dt="2021-11-03T12:03:02.672" v="737"/>
        <pc:sldMkLst>
          <pc:docMk/>
          <pc:sldMk cId="355538675" sldId="269"/>
        </pc:sldMkLst>
        <pc:spChg chg="mod">
          <ac:chgData name="Alice Goldsmith" userId="519f2559-39e7-43d7-bb55-c990261389a9" providerId="ADAL" clId="{61E4473C-816A-44C6-8469-9CB378E705B7}" dt="2021-11-03T11:54:02.723" v="549" actId="20577"/>
          <ac:spMkLst>
            <pc:docMk/>
            <pc:sldMk cId="355538675" sldId="269"/>
            <ac:spMk id="11" creationId="{47CCD6AA-C932-447D-A38B-D02248FF2C1A}"/>
          </ac:spMkLst>
        </pc:spChg>
      </pc:sldChg>
      <pc:sldChg chg="modTransition">
        <pc:chgData name="Alice Goldsmith" userId="519f2559-39e7-43d7-bb55-c990261389a9" providerId="ADAL" clId="{61E4473C-816A-44C6-8469-9CB378E705B7}" dt="2021-11-03T12:03:02.672" v="737"/>
        <pc:sldMkLst>
          <pc:docMk/>
          <pc:sldMk cId="3606173106" sldId="270"/>
        </pc:sldMkLst>
      </pc:sldChg>
      <pc:sldChg chg="modTransition">
        <pc:chgData name="Alice Goldsmith" userId="519f2559-39e7-43d7-bb55-c990261389a9" providerId="ADAL" clId="{61E4473C-816A-44C6-8469-9CB378E705B7}" dt="2021-11-03T12:03:02.672" v="737"/>
        <pc:sldMkLst>
          <pc:docMk/>
          <pc:sldMk cId="3529572146" sldId="271"/>
        </pc:sldMkLst>
      </pc:sldChg>
      <pc:sldChg chg="modTransition">
        <pc:chgData name="Alice Goldsmith" userId="519f2559-39e7-43d7-bb55-c990261389a9" providerId="ADAL" clId="{61E4473C-816A-44C6-8469-9CB378E705B7}" dt="2021-11-03T12:03:02.672" v="737"/>
        <pc:sldMkLst>
          <pc:docMk/>
          <pc:sldMk cId="2988801743" sldId="273"/>
        </pc:sldMkLst>
      </pc:sldChg>
      <pc:sldChg chg="modTransition">
        <pc:chgData name="Alice Goldsmith" userId="519f2559-39e7-43d7-bb55-c990261389a9" providerId="ADAL" clId="{61E4473C-816A-44C6-8469-9CB378E705B7}" dt="2021-11-03T12:03:02.672" v="737"/>
        <pc:sldMkLst>
          <pc:docMk/>
          <pc:sldMk cId="1373248833" sldId="274"/>
        </pc:sldMkLst>
      </pc:sldChg>
      <pc:sldChg chg="addSp delSp modSp mod modTransition modNotesTx">
        <pc:chgData name="Alice Goldsmith" userId="519f2559-39e7-43d7-bb55-c990261389a9" providerId="ADAL" clId="{61E4473C-816A-44C6-8469-9CB378E705B7}" dt="2021-11-03T12:03:02.672" v="737"/>
        <pc:sldMkLst>
          <pc:docMk/>
          <pc:sldMk cId="821252053" sldId="276"/>
        </pc:sldMkLst>
        <pc:spChg chg="mod">
          <ac:chgData name="Alice Goldsmith" userId="519f2559-39e7-43d7-bb55-c990261389a9" providerId="ADAL" clId="{61E4473C-816A-44C6-8469-9CB378E705B7}" dt="2021-11-03T11:17:54.516" v="56" actId="1076"/>
          <ac:spMkLst>
            <pc:docMk/>
            <pc:sldMk cId="821252053" sldId="276"/>
            <ac:spMk id="13" creationId="{991E6AD4-62B4-475B-8687-E02DBD28EAA6}"/>
          </ac:spMkLst>
        </pc:spChg>
        <pc:spChg chg="add mod">
          <ac:chgData name="Alice Goldsmith" userId="519f2559-39e7-43d7-bb55-c990261389a9" providerId="ADAL" clId="{61E4473C-816A-44C6-8469-9CB378E705B7}" dt="2021-11-03T11:30:10.322" v="516" actId="20577"/>
          <ac:spMkLst>
            <pc:docMk/>
            <pc:sldMk cId="821252053" sldId="276"/>
            <ac:spMk id="24" creationId="{94E2E941-5A1B-4912-8DE0-BE2C2BD4CF8D}"/>
          </ac:spMkLst>
        </pc:spChg>
        <pc:grpChg chg="del">
          <ac:chgData name="Alice Goldsmith" userId="519f2559-39e7-43d7-bb55-c990261389a9" providerId="ADAL" clId="{61E4473C-816A-44C6-8469-9CB378E705B7}" dt="2021-11-03T11:17:29.839" v="51" actId="478"/>
          <ac:grpSpMkLst>
            <pc:docMk/>
            <pc:sldMk cId="821252053" sldId="276"/>
            <ac:grpSpMk id="10" creationId="{74C9CE04-F811-4C06-9AEB-DBCC87C50A8D}"/>
          </ac:grpSpMkLst>
        </pc:grpChg>
        <pc:grpChg chg="del">
          <ac:chgData name="Alice Goldsmith" userId="519f2559-39e7-43d7-bb55-c990261389a9" providerId="ADAL" clId="{61E4473C-816A-44C6-8469-9CB378E705B7}" dt="2021-11-03T11:17:31.239" v="52" actId="478"/>
          <ac:grpSpMkLst>
            <pc:docMk/>
            <pc:sldMk cId="821252053" sldId="276"/>
            <ac:grpSpMk id="14" creationId="{86E22440-DB08-4EF9-90D0-1F1D04516EBD}"/>
          </ac:grpSpMkLst>
        </pc:grpChg>
        <pc:grpChg chg="mod">
          <ac:chgData name="Alice Goldsmith" userId="519f2559-39e7-43d7-bb55-c990261389a9" providerId="ADAL" clId="{61E4473C-816A-44C6-8469-9CB378E705B7}" dt="2021-11-03T11:26:05.022" v="347" actId="1076"/>
          <ac:grpSpMkLst>
            <pc:docMk/>
            <pc:sldMk cId="821252053" sldId="276"/>
            <ac:grpSpMk id="17" creationId="{3A5A7CE0-3AEB-42F5-BE44-8A67F09F5EF7}"/>
          </ac:grpSpMkLst>
        </pc:grpChg>
        <pc:grpChg chg="mod">
          <ac:chgData name="Alice Goldsmith" userId="519f2559-39e7-43d7-bb55-c990261389a9" providerId="ADAL" clId="{61E4473C-816A-44C6-8469-9CB378E705B7}" dt="2021-11-03T11:25:49.779" v="346" actId="1076"/>
          <ac:grpSpMkLst>
            <pc:docMk/>
            <pc:sldMk cId="821252053" sldId="276"/>
            <ac:grpSpMk id="20" creationId="{38C14A95-6BC2-4C1C-BBE3-35E9FFCC39ED}"/>
          </ac:grpSpMkLst>
        </pc:grpChg>
      </pc:sldChg>
      <pc:sldChg chg="modSp mod modTransition modNotesTx">
        <pc:chgData name="Alice Goldsmith" userId="519f2559-39e7-43d7-bb55-c990261389a9" providerId="ADAL" clId="{61E4473C-816A-44C6-8469-9CB378E705B7}" dt="2021-11-03T12:03:02.672" v="737"/>
        <pc:sldMkLst>
          <pc:docMk/>
          <pc:sldMk cId="4092170437" sldId="277"/>
        </pc:sldMkLst>
        <pc:spChg chg="mod">
          <ac:chgData name="Alice Goldsmith" userId="519f2559-39e7-43d7-bb55-c990261389a9" providerId="ADAL" clId="{61E4473C-816A-44C6-8469-9CB378E705B7}" dt="2021-11-03T11:54:27.061" v="584" actId="20577"/>
          <ac:spMkLst>
            <pc:docMk/>
            <pc:sldMk cId="4092170437" sldId="277"/>
            <ac:spMk id="12" creationId="{A0D4DC65-77EA-4E8A-819F-B028F7EBE719}"/>
          </ac:spMkLst>
        </pc:spChg>
      </pc:sldChg>
      <pc:sldChg chg="modTransition">
        <pc:chgData name="Alice Goldsmith" userId="519f2559-39e7-43d7-bb55-c990261389a9" providerId="ADAL" clId="{61E4473C-816A-44C6-8469-9CB378E705B7}" dt="2021-11-03T12:03:02.672" v="737"/>
        <pc:sldMkLst>
          <pc:docMk/>
          <pc:sldMk cId="1551552577" sldId="278"/>
        </pc:sldMkLst>
      </pc:sldChg>
      <pc:sldChg chg="modTransition">
        <pc:chgData name="Alice Goldsmith" userId="519f2559-39e7-43d7-bb55-c990261389a9" providerId="ADAL" clId="{61E4473C-816A-44C6-8469-9CB378E705B7}" dt="2021-11-03T12:03:02.672" v="737"/>
        <pc:sldMkLst>
          <pc:docMk/>
          <pc:sldMk cId="3288877045" sldId="279"/>
        </pc:sldMkLst>
      </pc:sldChg>
      <pc:sldChg chg="modTransition">
        <pc:chgData name="Alice Goldsmith" userId="519f2559-39e7-43d7-bb55-c990261389a9" providerId="ADAL" clId="{61E4473C-816A-44C6-8469-9CB378E705B7}" dt="2021-11-03T12:03:02.672" v="737"/>
        <pc:sldMkLst>
          <pc:docMk/>
          <pc:sldMk cId="3109568481" sldId="280"/>
        </pc:sldMkLst>
      </pc:sldChg>
      <pc:sldChg chg="modSp mod modTransition">
        <pc:chgData name="Alice Goldsmith" userId="519f2559-39e7-43d7-bb55-c990261389a9" providerId="ADAL" clId="{61E4473C-816A-44C6-8469-9CB378E705B7}" dt="2021-11-03T12:03:02.672" v="737"/>
        <pc:sldMkLst>
          <pc:docMk/>
          <pc:sldMk cId="3109947968" sldId="281"/>
        </pc:sldMkLst>
        <pc:picChg chg="mod">
          <ac:chgData name="Alice Goldsmith" userId="519f2559-39e7-43d7-bb55-c990261389a9" providerId="ADAL" clId="{61E4473C-816A-44C6-8469-9CB378E705B7}" dt="2021-11-03T12:00:21.227" v="721" actId="1036"/>
          <ac:picMkLst>
            <pc:docMk/>
            <pc:sldMk cId="3109947968" sldId="281"/>
            <ac:picMk id="4" creationId="{DD242F98-17AE-415C-8720-493F0B4044DE}"/>
          </ac:picMkLst>
        </pc:picChg>
      </pc:sldChg>
      <pc:sldChg chg="modTransition">
        <pc:chgData name="Alice Goldsmith" userId="519f2559-39e7-43d7-bb55-c990261389a9" providerId="ADAL" clId="{61E4473C-816A-44C6-8469-9CB378E705B7}" dt="2021-11-03T12:03:02.672" v="737"/>
        <pc:sldMkLst>
          <pc:docMk/>
          <pc:sldMk cId="2489295779" sldId="282"/>
        </pc:sldMkLst>
      </pc:sldChg>
      <pc:sldChg chg="modTransition">
        <pc:chgData name="Alice Goldsmith" userId="519f2559-39e7-43d7-bb55-c990261389a9" providerId="ADAL" clId="{61E4473C-816A-44C6-8469-9CB378E705B7}" dt="2021-11-03T12:03:02.672" v="737"/>
        <pc:sldMkLst>
          <pc:docMk/>
          <pc:sldMk cId="939142737" sldId="283"/>
        </pc:sldMkLst>
      </pc:sldChg>
      <pc:sldChg chg="modTransition">
        <pc:chgData name="Alice Goldsmith" userId="519f2559-39e7-43d7-bb55-c990261389a9" providerId="ADAL" clId="{61E4473C-816A-44C6-8469-9CB378E705B7}" dt="2021-11-03T12:03:02.672" v="737"/>
        <pc:sldMkLst>
          <pc:docMk/>
          <pc:sldMk cId="3313204547" sldId="284"/>
        </pc:sldMkLst>
      </pc:sldChg>
      <pc:sldChg chg="modTransition">
        <pc:chgData name="Alice Goldsmith" userId="519f2559-39e7-43d7-bb55-c990261389a9" providerId="ADAL" clId="{61E4473C-816A-44C6-8469-9CB378E705B7}" dt="2021-11-03T12:03:02.672" v="737"/>
        <pc:sldMkLst>
          <pc:docMk/>
          <pc:sldMk cId="2597787947" sldId="287"/>
        </pc:sldMkLst>
      </pc:sldChg>
      <pc:sldChg chg="modTransition">
        <pc:chgData name="Alice Goldsmith" userId="519f2559-39e7-43d7-bb55-c990261389a9" providerId="ADAL" clId="{61E4473C-816A-44C6-8469-9CB378E705B7}" dt="2021-11-03T12:03:02.672" v="737"/>
        <pc:sldMkLst>
          <pc:docMk/>
          <pc:sldMk cId="3258304498" sldId="288"/>
        </pc:sldMkLst>
      </pc:sldChg>
      <pc:sldChg chg="modSp mod modTransition">
        <pc:chgData name="Alice Goldsmith" userId="519f2559-39e7-43d7-bb55-c990261389a9" providerId="ADAL" clId="{61E4473C-816A-44C6-8469-9CB378E705B7}" dt="2021-11-03T12:03:02.672" v="737"/>
        <pc:sldMkLst>
          <pc:docMk/>
          <pc:sldMk cId="2981300764" sldId="289"/>
        </pc:sldMkLst>
        <pc:spChg chg="mod">
          <ac:chgData name="Alice Goldsmith" userId="519f2559-39e7-43d7-bb55-c990261389a9" providerId="ADAL" clId="{61E4473C-816A-44C6-8469-9CB378E705B7}" dt="2021-11-03T11:14:38.424" v="38" actId="313"/>
          <ac:spMkLst>
            <pc:docMk/>
            <pc:sldMk cId="2981300764" sldId="289"/>
            <ac:spMk id="8" creationId="{78E1EBD8-4A6B-4FD3-A942-6FAEE2D73BDD}"/>
          </ac:spMkLst>
        </pc:spChg>
      </pc:sldChg>
      <pc:sldChg chg="modTransition">
        <pc:chgData name="Alice Goldsmith" userId="519f2559-39e7-43d7-bb55-c990261389a9" providerId="ADAL" clId="{61E4473C-816A-44C6-8469-9CB378E705B7}" dt="2021-11-03T12:03:02.672" v="737"/>
        <pc:sldMkLst>
          <pc:docMk/>
          <pc:sldMk cId="4169879954" sldId="290"/>
        </pc:sldMkLst>
      </pc:sldChg>
      <pc:sldChg chg="addSp delSp modSp add mod ord modTransition modNotesTx">
        <pc:chgData name="Alice Goldsmith" userId="519f2559-39e7-43d7-bb55-c990261389a9" providerId="ADAL" clId="{61E4473C-816A-44C6-8469-9CB378E705B7}" dt="2021-11-03T12:03:02.672" v="737"/>
        <pc:sldMkLst>
          <pc:docMk/>
          <pc:sldMk cId="3749219728" sldId="291"/>
        </pc:sldMkLst>
        <pc:spChg chg="add del mod">
          <ac:chgData name="Alice Goldsmith" userId="519f2559-39e7-43d7-bb55-c990261389a9" providerId="ADAL" clId="{61E4473C-816A-44C6-8469-9CB378E705B7}" dt="2021-11-03T11:21:38.761" v="80" actId="478"/>
          <ac:spMkLst>
            <pc:docMk/>
            <pc:sldMk cId="3749219728" sldId="291"/>
            <ac:spMk id="2" creationId="{B146D176-793D-44D9-BD2D-F2E17FC140E0}"/>
          </ac:spMkLst>
        </pc:spChg>
        <pc:spChg chg="add mod">
          <ac:chgData name="Alice Goldsmith" userId="519f2559-39e7-43d7-bb55-c990261389a9" providerId="ADAL" clId="{61E4473C-816A-44C6-8469-9CB378E705B7}" dt="2021-11-03T11:29:48.859" v="512" actId="20577"/>
          <ac:spMkLst>
            <pc:docMk/>
            <pc:sldMk cId="3749219728" sldId="291"/>
            <ac:spMk id="24" creationId="{2D2E4084-E0F8-4DA9-828D-0E6111757997}"/>
          </ac:spMkLst>
        </pc:spChg>
        <pc:grpChg chg="mod">
          <ac:chgData name="Alice Goldsmith" userId="519f2559-39e7-43d7-bb55-c990261389a9" providerId="ADAL" clId="{61E4473C-816A-44C6-8469-9CB378E705B7}" dt="2021-11-03T11:24:53.616" v="341" actId="1076"/>
          <ac:grpSpMkLst>
            <pc:docMk/>
            <pc:sldMk cId="3749219728" sldId="291"/>
            <ac:grpSpMk id="10" creationId="{74C9CE04-F811-4C06-9AEB-DBCC87C50A8D}"/>
          </ac:grpSpMkLst>
        </pc:grpChg>
        <pc:grpChg chg="mod">
          <ac:chgData name="Alice Goldsmith" userId="519f2559-39e7-43d7-bb55-c990261389a9" providerId="ADAL" clId="{61E4473C-816A-44C6-8469-9CB378E705B7}" dt="2021-11-03T11:25:02.765" v="342" actId="1076"/>
          <ac:grpSpMkLst>
            <pc:docMk/>
            <pc:sldMk cId="3749219728" sldId="291"/>
            <ac:grpSpMk id="14" creationId="{86E22440-DB08-4EF9-90D0-1F1D04516EBD}"/>
          </ac:grpSpMkLst>
        </pc:grpChg>
        <pc:grpChg chg="del">
          <ac:chgData name="Alice Goldsmith" userId="519f2559-39e7-43d7-bb55-c990261389a9" providerId="ADAL" clId="{61E4473C-816A-44C6-8469-9CB378E705B7}" dt="2021-11-03T11:16:15.245" v="41" actId="478"/>
          <ac:grpSpMkLst>
            <pc:docMk/>
            <pc:sldMk cId="3749219728" sldId="291"/>
            <ac:grpSpMk id="17" creationId="{3A5A7CE0-3AEB-42F5-BE44-8A67F09F5EF7}"/>
          </ac:grpSpMkLst>
        </pc:grpChg>
        <pc:grpChg chg="del">
          <ac:chgData name="Alice Goldsmith" userId="519f2559-39e7-43d7-bb55-c990261389a9" providerId="ADAL" clId="{61E4473C-816A-44C6-8469-9CB378E705B7}" dt="2021-11-03T11:16:12.323" v="40" actId="478"/>
          <ac:grpSpMkLst>
            <pc:docMk/>
            <pc:sldMk cId="3749219728" sldId="291"/>
            <ac:grpSpMk id="20" creationId="{38C14A95-6BC2-4C1C-BBE3-35E9FFCC39ED}"/>
          </ac:grpSpMkLst>
        </pc:grpChg>
      </pc:sldChg>
      <pc:sldMasterChg chg="modTransition modSldLayout">
        <pc:chgData name="Alice Goldsmith" userId="519f2559-39e7-43d7-bb55-c990261389a9" providerId="ADAL" clId="{61E4473C-816A-44C6-8469-9CB378E705B7}" dt="2021-11-03T12:03:02.672" v="737"/>
        <pc:sldMasterMkLst>
          <pc:docMk/>
          <pc:sldMasterMk cId="1612782399" sldId="2147483648"/>
        </pc:sldMasterMkLst>
        <pc:sldLayoutChg chg="modTransition">
          <pc:chgData name="Alice Goldsmith" userId="519f2559-39e7-43d7-bb55-c990261389a9" providerId="ADAL" clId="{61E4473C-816A-44C6-8469-9CB378E705B7}" dt="2021-11-03T12:03:02.672" v="737"/>
          <pc:sldLayoutMkLst>
            <pc:docMk/>
            <pc:sldMasterMk cId="1612782399" sldId="2147483648"/>
            <pc:sldLayoutMk cId="3053402380" sldId="2147483649"/>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3612188561" sldId="2147483650"/>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1623271048" sldId="2147483651"/>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878662337" sldId="2147483652"/>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1933213146" sldId="2147483653"/>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4079524822" sldId="2147483654"/>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3995031458" sldId="2147483655"/>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1957244841" sldId="2147483656"/>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2319663688" sldId="2147483657"/>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4037132793" sldId="2147483658"/>
          </pc:sldLayoutMkLst>
        </pc:sldLayoutChg>
        <pc:sldLayoutChg chg="modTransition">
          <pc:chgData name="Alice Goldsmith" userId="519f2559-39e7-43d7-bb55-c990261389a9" providerId="ADAL" clId="{61E4473C-816A-44C6-8469-9CB378E705B7}" dt="2021-11-03T12:03:02.672" v="737"/>
          <pc:sldLayoutMkLst>
            <pc:docMk/>
            <pc:sldMasterMk cId="1612782399" sldId="2147483648"/>
            <pc:sldLayoutMk cId="258139212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04/11/2021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base.info/htb/3230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hs.uk/service-search/Sexual-health-services-for-young-people/LocationSearch/73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Service-Search/HIV-testing/LocationSearch/4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orldaidsday.org/the-red-ribbon/orde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worldaidsday.org/" TargetMode="External"/><Relationship Id="rId5" Type="http://schemas.openxmlformats.org/officeDocument/2006/relationships/hyperlink" Target="http://www.worldaidsday.org/fundraising" TargetMode="External"/><Relationship Id="rId4" Type="http://schemas.openxmlformats.org/officeDocument/2006/relationships/hyperlink" Target="http://www.nat.org.uk/"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1C7518-19AE-4BDF-85A5-3916898B7B9D}" type="slidenum">
              <a:rPr lang="en-GB" smtClean="0"/>
              <a:t>1</a:t>
            </a:fld>
            <a:endParaRPr lang="en-GB"/>
          </a:p>
        </p:txBody>
      </p:sp>
    </p:spTree>
    <p:extLst>
      <p:ext uri="{BB962C8B-B14F-4D97-AF65-F5344CB8AC3E}">
        <p14:creationId xmlns:p14="http://schemas.microsoft.com/office/powerpoint/2010/main" val="79428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 In the UK, the two main routes of getting HIV is by:</a:t>
            </a:r>
          </a:p>
          <a:p>
            <a:pPr marL="228600" lvl="0" indent="-228600">
              <a:buAutoNum type="arabicPeriod"/>
            </a:pPr>
            <a:r>
              <a:rPr lang="en-GB" sz="1200" kern="1200" dirty="0">
                <a:solidFill>
                  <a:schemeClr val="tx1"/>
                </a:solidFill>
                <a:effectLst/>
                <a:latin typeface="+mn-lt"/>
                <a:ea typeface="+mn-ea"/>
                <a:cs typeface="+mn-cs"/>
              </a:rPr>
              <a:t>Having sex without condoms or other form of protection. Other forms of protection include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a medication a person can take to stop them from getting HIV, and HIV treatment. If a person living with HIV is on effective treatment, they can’t pass HIV on.</a:t>
            </a:r>
          </a:p>
          <a:p>
            <a:pPr marL="0" lvl="0" indent="0">
              <a:buNone/>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2. Sharing needles and injecting equipment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Anyone</a:t>
            </a:r>
            <a:r>
              <a:rPr lang="en-GB" sz="1200" kern="1200" dirty="0">
                <a:solidFill>
                  <a:schemeClr val="tx1"/>
                </a:solidFill>
                <a:effectLst/>
                <a:latin typeface="+mn-lt"/>
                <a:ea typeface="+mn-ea"/>
                <a:cs typeface="+mn-cs"/>
              </a:rPr>
              <a:t> can get HIV if they are exposed to HIV via these routes.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Elsewhere in the world, there is also a risk for pregnant women passing HIV on to their babies, but this doesn’t really happen in the UK because mothers are screened for HIV, and if they test positive they are put on treatment that helps stop it from being passed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are the </a:t>
            </a:r>
            <a:r>
              <a:rPr lang="en-GB" sz="1200" u="sng" kern="1200" dirty="0">
                <a:solidFill>
                  <a:schemeClr val="tx1"/>
                </a:solidFill>
                <a:effectLst/>
                <a:latin typeface="+mn-lt"/>
                <a:ea typeface="+mn-ea"/>
                <a:cs typeface="+mn-cs"/>
              </a:rPr>
              <a:t>only</a:t>
            </a:r>
            <a:r>
              <a:rPr lang="en-GB" sz="1200" kern="1200" dirty="0">
                <a:solidFill>
                  <a:schemeClr val="tx1"/>
                </a:solidFill>
                <a:effectLst/>
                <a:latin typeface="+mn-lt"/>
                <a:ea typeface="+mn-ea"/>
                <a:cs typeface="+mn-cs"/>
              </a:rPr>
              <a:t> ways HIV can be passed on. There is no risk of passing on HIV through day-to-day contact, like touching, kissing or any other way.</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Other examples of things you </a:t>
            </a:r>
            <a:r>
              <a:rPr lang="en-GB" sz="1200" b="1" i="1" u="sng" kern="1200" dirty="0">
                <a:solidFill>
                  <a:schemeClr val="tx1"/>
                </a:solidFill>
                <a:effectLst/>
                <a:latin typeface="+mn-lt"/>
                <a:ea typeface="+mn-ea"/>
                <a:cs typeface="+mn-cs"/>
              </a:rPr>
              <a:t>can’t</a:t>
            </a:r>
            <a:r>
              <a:rPr lang="en-GB" sz="1200" i="1" kern="1200" dirty="0">
                <a:solidFill>
                  <a:schemeClr val="tx1"/>
                </a:solidFill>
                <a:effectLst/>
                <a:latin typeface="+mn-lt"/>
                <a:ea typeface="+mn-ea"/>
                <a:cs typeface="+mn-cs"/>
              </a:rPr>
              <a:t> get HIV from include biting, spitting, sharing cutlery, loo seats or sharing tooth brushes.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11</a:t>
            </a:fld>
            <a:endParaRPr lang="en-GB"/>
          </a:p>
        </p:txBody>
      </p:sp>
    </p:spTree>
    <p:extLst>
      <p:ext uri="{BB962C8B-B14F-4D97-AF65-F5344CB8AC3E}">
        <p14:creationId xmlns:p14="http://schemas.microsoft.com/office/powerpoint/2010/main" val="101508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Fact 3</a:t>
            </a:r>
          </a:p>
          <a:p>
            <a:endParaRPr lang="en-US" sz="1200" b="1" i="0" u="sng"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HIV can affect anyone.</a:t>
            </a:r>
          </a:p>
          <a:p>
            <a:endParaRPr lang="en-US" sz="1200" b="1"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What do we mean by this? </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What we mean is that, if you have been at risk in any of the ways mentioned before, you can get HIV.</a:t>
            </a:r>
          </a:p>
          <a:p>
            <a:endParaRPr lang="en-GB"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12</a:t>
            </a:fld>
            <a:endParaRPr lang="en-GB"/>
          </a:p>
        </p:txBody>
      </p:sp>
    </p:spTree>
    <p:extLst>
      <p:ext uri="{BB962C8B-B14F-4D97-AF65-F5344CB8AC3E}">
        <p14:creationId xmlns:p14="http://schemas.microsoft.com/office/powerpoint/2010/main" val="243433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These are just some people living with HIV in the UK today. They are different ages, have different genders and sexualities, and come from different backgrounds.</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Some people are at more risk of HIV than others, perhaps because they come from places where HIV is more common, or because they move in communities where there are more people living with HIV.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But HIV doesn’t discriminate. It can affect </a:t>
            </a:r>
            <a:r>
              <a:rPr lang="en-US" sz="1200" b="1" i="1" kern="1200" dirty="0">
                <a:solidFill>
                  <a:schemeClr val="tx1"/>
                </a:solidFill>
                <a:effectLst/>
                <a:latin typeface="+mn-lt"/>
                <a:ea typeface="+mn-ea"/>
                <a:cs typeface="+mn-cs"/>
              </a:rPr>
              <a:t>anyone</a:t>
            </a:r>
            <a:r>
              <a:rPr lang="en-US" sz="1200" b="1" i="0" kern="1200" dirty="0">
                <a:solidFill>
                  <a:schemeClr val="tx1"/>
                </a:solidFill>
                <a:effectLst/>
                <a:latin typeface="+mn-lt"/>
                <a:ea typeface="+mn-ea"/>
                <a:cs typeface="+mn-cs"/>
              </a:rPr>
              <a:t> who has unprotected sex or shares needles.</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13</a:t>
            </a:fld>
            <a:endParaRPr lang="en-GB"/>
          </a:p>
        </p:txBody>
      </p:sp>
    </p:spTree>
    <p:extLst>
      <p:ext uri="{BB962C8B-B14F-4D97-AF65-F5344CB8AC3E}">
        <p14:creationId xmlns:p14="http://schemas.microsoft.com/office/powerpoint/2010/main" val="406396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i="0" kern="1200" dirty="0">
                <a:solidFill>
                  <a:schemeClr val="tx1"/>
                </a:solidFill>
                <a:effectLst/>
                <a:latin typeface="+mn-lt"/>
                <a:ea typeface="+mn-ea"/>
                <a:cs typeface="+mn-cs"/>
              </a:rPr>
              <a:t>People living with HIV live long and healthy lives.</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14</a:t>
            </a:fld>
            <a:endParaRPr lang="en-GB"/>
          </a:p>
        </p:txBody>
      </p:sp>
    </p:spTree>
    <p:extLst>
      <p:ext uri="{BB962C8B-B14F-4D97-AF65-F5344CB8AC3E}">
        <p14:creationId xmlns:p14="http://schemas.microsoft.com/office/powerpoint/2010/main" val="34637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It used to be that an HIV diagnosis was very bad news.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HIV was first identified in the 1980s, but it took until 1996 to develop life-saving treatment. Almost everyone who was diagnosed in the early years of HIV, eventually saw the virus progress to AIDS.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wear the Red Ribbon to remember them too.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picture is of the UK AIDS Memorial Quilt, made up of hundreds of patchwork tributes by the friends and families of those lost to AIDS.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15</a:t>
            </a:fld>
            <a:endParaRPr lang="en-GB"/>
          </a:p>
        </p:txBody>
      </p:sp>
    </p:spTree>
    <p:extLst>
      <p:ext uri="{BB962C8B-B14F-4D97-AF65-F5344CB8AC3E}">
        <p14:creationId xmlns:p14="http://schemas.microsoft.com/office/powerpoint/2010/main" val="130589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Since the development of effective treatment, this is no longer the case. HIV does not impact life expectancy in the UK.</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Angelina is from London, she’s a former performance artist, and she has been living with HIV for 27 years. Her message?:</a:t>
            </a:r>
          </a:p>
          <a:p>
            <a:endParaRPr lang="en-US" sz="1200" b="0" kern="1200" dirty="0">
              <a:solidFill>
                <a:schemeClr val="tx1"/>
              </a:solidFill>
              <a:effectLst/>
              <a:latin typeface="+mn-lt"/>
              <a:ea typeface="+mn-ea"/>
              <a:cs typeface="+mn-cs"/>
            </a:endParaRPr>
          </a:p>
          <a:p>
            <a:r>
              <a:rPr lang="en-US" b="1" i="1" dirty="0">
                <a:solidFill>
                  <a:srgbClr val="201F1E"/>
                </a:solidFill>
                <a:effectLst/>
                <a:latin typeface="verdana" panose="020B0604030504040204" pitchFamily="34" charset="0"/>
              </a:rPr>
              <a:t>Women living with HIV are just like you and me. HIV is a tiny virus which does not define who we are… With access to treatment, care and support, people living with HIV can lead healthy and fulfilling lives, work, study and have relationships and families - if that is what they wish.</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16</a:t>
            </a:fld>
            <a:endParaRPr lang="en-GB"/>
          </a:p>
        </p:txBody>
      </p:sp>
    </p:spTree>
    <p:extLst>
      <p:ext uri="{BB962C8B-B14F-4D97-AF65-F5344CB8AC3E}">
        <p14:creationId xmlns:p14="http://schemas.microsoft.com/office/powerpoint/2010/main" val="380343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fifth fact is that there are many ways to prevent HIV.</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Q: We’ve named a few already. Think: can you name any? </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17</a:t>
            </a:fld>
            <a:endParaRPr lang="en-GB"/>
          </a:p>
        </p:txBody>
      </p:sp>
    </p:spTree>
    <p:extLst>
      <p:ext uri="{BB962C8B-B14F-4D97-AF65-F5344CB8AC3E}">
        <p14:creationId xmlns:p14="http://schemas.microsoft.com/office/powerpoint/2010/main" val="131014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What methods can be used to prevent HIV from being passed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To prevent HIV being passed on, the following methods can be used:</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Condoms:</a:t>
            </a:r>
            <a:r>
              <a:rPr lang="en-GB" sz="1200" kern="1200" dirty="0">
                <a:solidFill>
                  <a:schemeClr val="tx1"/>
                </a:solidFill>
                <a:effectLst/>
                <a:latin typeface="+mn-lt"/>
                <a:ea typeface="+mn-ea"/>
                <a:cs typeface="+mn-cs"/>
              </a:rPr>
              <a:t> Using condoms when having sex can prevent HIV from being passed on. Condoms have the additional benefit of preventing all other STIs and pregnancy too.</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PEP and </a:t>
            </a:r>
            <a:r>
              <a:rPr lang="en-GB" sz="1200" b="1" kern="1200" dirty="0" err="1">
                <a:solidFill>
                  <a:schemeClr val="tx1"/>
                </a:solidFill>
                <a:effectLst/>
                <a:latin typeface="+mn-lt"/>
                <a:ea typeface="+mn-ea"/>
                <a:cs typeface="+mn-cs"/>
              </a:rPr>
              <a:t>PrEP</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is a pill you can take, daily or when needed, to prevent exposure to HIV from sex. It is available on the NHS to those who are</a:t>
            </a:r>
            <a:r>
              <a:rPr lang="en-GB" sz="1200" kern="1200" baseline="0" dirty="0">
                <a:solidFill>
                  <a:schemeClr val="tx1"/>
                </a:solidFill>
                <a:effectLst/>
                <a:latin typeface="+mn-lt"/>
                <a:ea typeface="+mn-ea"/>
                <a:cs typeface="+mn-cs"/>
              </a:rPr>
              <a:t> most at risk of HIV. </a:t>
            </a:r>
            <a:r>
              <a:rPr lang="en-GB" sz="1200" kern="1200" dirty="0">
                <a:solidFill>
                  <a:schemeClr val="tx1"/>
                </a:solidFill>
                <a:effectLst/>
                <a:latin typeface="+mn-lt"/>
                <a:ea typeface="+mn-ea"/>
                <a:cs typeface="+mn-cs"/>
              </a:rPr>
              <a:t>PEP can be taken 48 hours after possible exposure to HIV, for example, if a person has had unprotected sex. It can be prescribed in sexual health clinics or in hospital. </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U=U:</a:t>
            </a:r>
            <a:r>
              <a:rPr lang="en-GB" sz="1200" kern="1200" dirty="0">
                <a:solidFill>
                  <a:schemeClr val="tx1"/>
                </a:solidFill>
                <a:effectLst/>
                <a:latin typeface="+mn-lt"/>
                <a:ea typeface="+mn-ea"/>
                <a:cs typeface="+mn-cs"/>
              </a:rPr>
              <a:t> U=U means ‘Undetectable = </a:t>
            </a:r>
            <a:r>
              <a:rPr lang="en-GB" sz="1200" kern="1200" dirty="0" err="1">
                <a:solidFill>
                  <a:schemeClr val="tx1"/>
                </a:solidFill>
                <a:effectLst/>
                <a:latin typeface="+mn-lt"/>
                <a:ea typeface="+mn-ea"/>
                <a:cs typeface="+mn-cs"/>
              </a:rPr>
              <a:t>Untransmissible</a:t>
            </a:r>
            <a:r>
              <a:rPr lang="en-GB" sz="1200" kern="1200" dirty="0">
                <a:solidFill>
                  <a:schemeClr val="tx1"/>
                </a:solidFill>
                <a:effectLst/>
                <a:latin typeface="+mn-lt"/>
                <a:ea typeface="+mn-ea"/>
                <a:cs typeface="+mn-cs"/>
              </a:rPr>
              <a:t>’. When someone living with HIV is on good treatment, the amount of virus in the body is reduced to ‘undetectable’ levels and they can’t pass on HIV to their sexual partners. Most people living with HIV in the UK are undetectable.</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Clean needles and other ways of reducing harms from injecting drug use: </a:t>
            </a:r>
            <a:r>
              <a:rPr lang="en-GB" sz="1200" kern="1200" dirty="0">
                <a:solidFill>
                  <a:schemeClr val="tx1"/>
                </a:solidFill>
                <a:effectLst/>
                <a:latin typeface="+mn-lt"/>
                <a:ea typeface="+mn-ea"/>
                <a:cs typeface="+mn-cs"/>
              </a:rPr>
              <a:t>Clean needles and other equipment are distributed to people who inject drugs to prevent sharing of needles.</a:t>
            </a:r>
          </a:p>
          <a:p>
            <a:pPr lvl="0"/>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on U=U, see </a:t>
            </a:r>
            <a:r>
              <a:rPr lang="en-GB" sz="1200" u="sng" kern="1200" dirty="0">
                <a:solidFill>
                  <a:schemeClr val="tx1"/>
                </a:solidFill>
                <a:effectLst/>
                <a:latin typeface="+mn-lt"/>
                <a:ea typeface="+mn-ea"/>
                <a:cs typeface="+mn-cs"/>
                <a:hlinkClick r:id="rId3"/>
              </a:rPr>
              <a:t>http://i-base.info/htb/32308</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students can access free condoms in your local area (e.g. available from the school nurse, young people’s sexual health clinic, etc.) If you’re not sure, you can find this information at </a:t>
            </a:r>
            <a:r>
              <a:rPr lang="en-GB" sz="1200" u="sng" kern="1200" dirty="0">
                <a:solidFill>
                  <a:schemeClr val="tx1"/>
                </a:solidFill>
                <a:effectLst/>
                <a:latin typeface="+mn-lt"/>
                <a:ea typeface="+mn-ea"/>
                <a:cs typeface="+mn-cs"/>
                <a:hlinkClick r:id="rId4"/>
              </a:rPr>
              <a:t>https://www.nhs.uk/service-search/Sexual-health-services-for-young-people/LocationSearch/735</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In the UK, the two main routes of getting HIV is by:</a:t>
            </a:r>
          </a:p>
          <a:p>
            <a:pPr lvl="0"/>
            <a:r>
              <a:rPr lang="en-GB" sz="1200" kern="1200" dirty="0">
                <a:solidFill>
                  <a:schemeClr val="tx1"/>
                </a:solidFill>
                <a:effectLst/>
                <a:latin typeface="+mn-lt"/>
                <a:ea typeface="+mn-ea"/>
                <a:cs typeface="+mn-cs"/>
              </a:rPr>
              <a:t>Having sex without condoms</a:t>
            </a:r>
          </a:p>
          <a:p>
            <a:pPr lvl="0"/>
            <a:r>
              <a:rPr lang="en-GB" sz="1200" kern="1200" dirty="0">
                <a:solidFill>
                  <a:schemeClr val="tx1"/>
                </a:solidFill>
                <a:effectLst/>
                <a:latin typeface="+mn-lt"/>
                <a:ea typeface="+mn-ea"/>
                <a:cs typeface="+mn-cs"/>
              </a:rPr>
              <a:t>Sharing needles and injecting equipment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Anyone</a:t>
            </a:r>
            <a:r>
              <a:rPr lang="en-GB" sz="1200" kern="1200" dirty="0">
                <a:solidFill>
                  <a:schemeClr val="tx1"/>
                </a:solidFill>
                <a:effectLst/>
                <a:latin typeface="+mn-lt"/>
                <a:ea typeface="+mn-ea"/>
                <a:cs typeface="+mn-cs"/>
              </a:rPr>
              <a:t> can get HIV if they are exposed to HIV via these routes.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Elsewhere in the world, there is also a risk for pregnant women passing HIV on to their babies, but this doesn’t really happen in the UK because HIV treatment stops this from happening.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are the </a:t>
            </a:r>
            <a:r>
              <a:rPr lang="en-GB" sz="1200" u="sng" kern="1200" dirty="0">
                <a:solidFill>
                  <a:schemeClr val="tx1"/>
                </a:solidFill>
                <a:effectLst/>
                <a:latin typeface="+mn-lt"/>
                <a:ea typeface="+mn-ea"/>
                <a:cs typeface="+mn-cs"/>
              </a:rPr>
              <a:t>only</a:t>
            </a:r>
            <a:r>
              <a:rPr lang="en-GB" sz="1200" kern="1200" dirty="0">
                <a:solidFill>
                  <a:schemeClr val="tx1"/>
                </a:solidFill>
                <a:effectLst/>
                <a:latin typeface="+mn-lt"/>
                <a:ea typeface="+mn-ea"/>
                <a:cs typeface="+mn-cs"/>
              </a:rPr>
              <a:t> ways HIV can be passed on. There is no risk of passing on HIV through day-to-day contact, touching, kissing or any other way.</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Other examples of things you </a:t>
            </a:r>
            <a:r>
              <a:rPr lang="en-GB" sz="1200" b="1" i="1" u="sng" kern="1200" dirty="0">
                <a:solidFill>
                  <a:schemeClr val="tx1"/>
                </a:solidFill>
                <a:effectLst/>
                <a:latin typeface="+mn-lt"/>
                <a:ea typeface="+mn-ea"/>
                <a:cs typeface="+mn-cs"/>
              </a:rPr>
              <a:t>can’t</a:t>
            </a:r>
            <a:r>
              <a:rPr lang="en-GB" sz="1200" i="1" kern="1200" dirty="0">
                <a:solidFill>
                  <a:schemeClr val="tx1"/>
                </a:solidFill>
                <a:effectLst/>
                <a:latin typeface="+mn-lt"/>
                <a:ea typeface="+mn-ea"/>
                <a:cs typeface="+mn-cs"/>
              </a:rPr>
              <a:t> get HIV from include biting, spitting, sharing cutlery, loo seats or sharing tooth brushes.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18</a:t>
            </a:fld>
            <a:endParaRPr lang="en-GB"/>
          </a:p>
        </p:txBody>
      </p:sp>
    </p:spTree>
    <p:extLst>
      <p:ext uri="{BB962C8B-B14F-4D97-AF65-F5344CB8AC3E}">
        <p14:creationId xmlns:p14="http://schemas.microsoft.com/office/powerpoint/2010/main" val="219220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People find out if they have HIV by getting tested for it. An HIV test is usually taken by a finger-prick test. You can get an HIV test at your doctor’s or at a sexual health clinic.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start having sex, it’s important to get tested regularly so you know your status. Do you remember the 1 in 12 people who don’t know they have HIV from the previous slide? This is a problem because if someone has HIV, the longer it’s left untreated the more ill they can become.</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might want to mention here where students can go for an HIV test in your local area. You can find this information at </a:t>
            </a:r>
            <a:r>
              <a:rPr lang="en-GB" sz="1200" u="sng" kern="1200" dirty="0">
                <a:solidFill>
                  <a:schemeClr val="tx1"/>
                </a:solidFill>
                <a:effectLst/>
                <a:latin typeface="+mn-lt"/>
                <a:ea typeface="+mn-ea"/>
                <a:cs typeface="+mn-cs"/>
                <a:hlinkClick r:id="rId3"/>
              </a:rPr>
              <a:t>https://www.nhs.uk/Service-Search/HIV-testing/LocationSearch/418</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19</a:t>
            </a:fld>
            <a:endParaRPr lang="en-GB"/>
          </a:p>
        </p:txBody>
      </p:sp>
    </p:spTree>
    <p:extLst>
      <p:ext uri="{BB962C8B-B14F-4D97-AF65-F5344CB8AC3E}">
        <p14:creationId xmlns:p14="http://schemas.microsoft.com/office/powerpoint/2010/main" val="131171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Stigma persists because many people don’t understand the reality of HIV and are scared of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people living with HIV deserve our respect and dignity, just like anyone else.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20</a:t>
            </a:fld>
            <a:endParaRPr lang="en-GB"/>
          </a:p>
        </p:txBody>
      </p:sp>
    </p:spTree>
    <p:extLst>
      <p:ext uri="{BB962C8B-B14F-4D97-AF65-F5344CB8AC3E}">
        <p14:creationId xmlns:p14="http://schemas.microsoft.com/office/powerpoint/2010/main" val="211973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3</a:t>
            </a:fld>
            <a:endParaRPr lang="en-GB"/>
          </a:p>
        </p:txBody>
      </p:sp>
    </p:spTree>
    <p:extLst>
      <p:ext uri="{BB962C8B-B14F-4D97-AF65-F5344CB8AC3E}">
        <p14:creationId xmlns:p14="http://schemas.microsoft.com/office/powerpoint/2010/main" val="2720906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NOTE</a:t>
            </a:r>
            <a:r>
              <a:rPr lang="en-GB" sz="1200" b="1" i="0" kern="1200" baseline="0" dirty="0">
                <a:solidFill>
                  <a:schemeClr val="tx1"/>
                </a:solidFill>
                <a:effectLst/>
                <a:latin typeface="+mn-lt"/>
                <a:ea typeface="+mn-ea"/>
                <a:cs typeface="+mn-cs"/>
              </a:rPr>
              <a:t> FOR SPEAKER: </a:t>
            </a:r>
            <a:r>
              <a:rPr lang="en-GB" sz="1200" b="0" i="0" kern="1200" baseline="0" dirty="0">
                <a:solidFill>
                  <a:schemeClr val="tx1"/>
                </a:solidFill>
                <a:effectLst/>
                <a:latin typeface="+mn-lt"/>
                <a:ea typeface="+mn-ea"/>
                <a:cs typeface="+mn-cs"/>
              </a:rPr>
              <a:t>this 5-minute video sees three people living with HIV in the UK tell their story. </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21</a:t>
            </a:fld>
            <a:endParaRPr lang="en-GB"/>
          </a:p>
        </p:txBody>
      </p:sp>
    </p:spTree>
    <p:extLst>
      <p:ext uri="{BB962C8B-B14F-4D97-AF65-F5344CB8AC3E}">
        <p14:creationId xmlns:p14="http://schemas.microsoft.com/office/powerpoint/2010/main" val="417190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cs typeface="Arial" panose="020B0604020202020204" pitchFamily="34" charset="0"/>
              </a:rPr>
              <a:t>Imagin</a:t>
            </a:r>
            <a:r>
              <a:rPr lang="en-GB" sz="1200" dirty="0">
                <a:latin typeface="Arial" panose="020B0604020202020204" pitchFamily="34" charset="0"/>
                <a:cs typeface="Arial" panose="020B0604020202020204" pitchFamily="34" charset="0"/>
              </a:rPr>
              <a:t>e you have been diagnosed with a long term health condition, but you are nervous that people might treat you differently when they find out, even though you can live a long, healthy life….</a:t>
            </a:r>
            <a:endParaRPr lang="en-GB" sz="1200" kern="1200" dirty="0">
              <a:solidFill>
                <a:schemeClr val="tx1"/>
              </a:solidFill>
              <a:effectLst/>
              <a:latin typeface="Arial" panose="020B0604020202020204" pitchFamily="34" charset="0"/>
              <a:cs typeface="Arial" panose="020B0604020202020204" pitchFamily="34" charset="0"/>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2018, 1 in 8 people living with HIV said they had not shared their HIV status with anyone other than healthcare professionals. While some simply may not feel the need to talk to others about HIV, for others this could contribute to significant loneliness and isolation, especially if it is a barrier to forming relationships with others. 1 in 5 people living with HIV said that they needed help with loneliness and isolation in the past year.</a:t>
            </a:r>
          </a:p>
        </p:txBody>
      </p:sp>
      <p:sp>
        <p:nvSpPr>
          <p:cNvPr id="4" name="Slide Number Placeholder 3"/>
          <p:cNvSpPr>
            <a:spLocks noGrp="1"/>
          </p:cNvSpPr>
          <p:nvPr>
            <p:ph type="sldNum" sz="quarter" idx="10"/>
          </p:nvPr>
        </p:nvSpPr>
        <p:spPr/>
        <p:txBody>
          <a:bodyPr/>
          <a:lstStyle/>
          <a:p>
            <a:fld id="{7B1C7518-19AE-4BDF-85A5-3916898B7B9D}" type="slidenum">
              <a:rPr lang="en-GB" smtClean="0"/>
              <a:t>22</a:t>
            </a:fld>
            <a:endParaRPr lang="en-GB"/>
          </a:p>
        </p:txBody>
      </p:sp>
    </p:spTree>
    <p:extLst>
      <p:ext uri="{BB962C8B-B14F-4D97-AF65-F5344CB8AC3E}">
        <p14:creationId xmlns:p14="http://schemas.microsoft.com/office/powerpoint/2010/main" val="329481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….and even when you step into health care settings to receive the treatment that you need, you find that you are treated differently.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in the NHS, HIV stigma still exists. One in 10 people living with HIV in the UK have been refused healthcare or delayed a treatment because of their HIV status. One in 3 people living with HIV have been worried that they would be treated differently to other patients.</a:t>
            </a:r>
          </a:p>
        </p:txBody>
      </p:sp>
      <p:sp>
        <p:nvSpPr>
          <p:cNvPr id="4" name="Slide Number Placeholder 3"/>
          <p:cNvSpPr>
            <a:spLocks noGrp="1"/>
          </p:cNvSpPr>
          <p:nvPr>
            <p:ph type="sldNum" sz="quarter" idx="10"/>
          </p:nvPr>
        </p:nvSpPr>
        <p:spPr/>
        <p:txBody>
          <a:bodyPr/>
          <a:lstStyle/>
          <a:p>
            <a:fld id="{7B1C7518-19AE-4BDF-85A5-3916898B7B9D}" type="slidenum">
              <a:rPr lang="en-GB" smtClean="0"/>
              <a:t>23</a:t>
            </a:fld>
            <a:endParaRPr lang="en-GB"/>
          </a:p>
        </p:txBody>
      </p:sp>
    </p:spTree>
    <p:extLst>
      <p:ext uri="{BB962C8B-B14F-4D97-AF65-F5344CB8AC3E}">
        <p14:creationId xmlns:p14="http://schemas.microsoft.com/office/powerpoint/2010/main" val="383541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can all do our bit to tackle HIV stigma and support people living with HIV.</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RocktheRibbon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 World AIDS Day, we ask people to ‘Rock the Ribbon’. We are encouraging everybody to wear their red ribbon with pride, show support for people living with HIV and help us end HIV in the UK for good by getting HIV</a:t>
            </a:r>
            <a:r>
              <a:rPr lang="en-GB" sz="1200" kern="1200" baseline="0" dirty="0">
                <a:solidFill>
                  <a:schemeClr val="tx1"/>
                </a:solidFill>
                <a:effectLst/>
                <a:latin typeface="+mn-lt"/>
                <a:ea typeface="+mn-ea"/>
                <a:cs typeface="+mn-cs"/>
              </a:rPr>
              <a:t> transmissions to zero and fighting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Top tip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you order ribbons from us in advance, you could ask students if they would like to purchase a ribbon as they leave the assembly or during their lunch break. You can order red ribbons for free </a:t>
            </a:r>
            <a:r>
              <a:rPr lang="en-GB" sz="1200" i="1" u="sng" kern="1200" dirty="0">
                <a:solidFill>
                  <a:schemeClr val="tx1"/>
                </a:solidFill>
                <a:effectLst/>
                <a:latin typeface="+mn-lt"/>
                <a:ea typeface="+mn-ea"/>
                <a:cs typeface="+mn-cs"/>
                <a:hlinkClick r:id="rId3"/>
              </a:rPr>
              <a:t>here</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 HIV stigma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challenge HIV stigma with the key facts you’ve learned today. If you hear someone saying stigmatising things about HIV, challenge them yourselves or tell an adult. Tell your friends and parents about this assembly and what you have learned. You can learn more HIV facts at </a:t>
            </a:r>
            <a:r>
              <a:rPr lang="en-GB" sz="1200" u="sng" kern="1200" dirty="0">
                <a:solidFill>
                  <a:schemeClr val="tx1"/>
                </a:solidFill>
                <a:effectLst/>
                <a:latin typeface="+mn-lt"/>
                <a:ea typeface="+mn-ea"/>
                <a:cs typeface="+mn-cs"/>
                <a:hlinkClick r:id="rId4"/>
              </a:rPr>
              <a:t>www.nat.org.uk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Treat people living with HIV with respect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someone tells you they have HIV, don’t tell anyone else without their permission. Be supportive, respect their confidentiality and treat them like you would treat anyone else.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Organise a fundraiser for National AIDS Trust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Organise an event at your school or in your community to raise much-needed funds National AIDS Trust. We’ve got a list of great ideas for fundraising events at </a:t>
            </a:r>
            <a:r>
              <a:rPr lang="en-GB" sz="1200" u="sng" kern="1200" dirty="0">
                <a:solidFill>
                  <a:schemeClr val="tx1"/>
                </a:solidFill>
                <a:effectLst/>
                <a:latin typeface="+mn-lt"/>
                <a:ea typeface="+mn-ea"/>
                <a:cs typeface="+mn-cs"/>
                <a:hlinkClick r:id="rId5"/>
              </a:rPr>
              <a:t>http://www.worldaidsday.org/fundraising</a:t>
            </a:r>
            <a:r>
              <a:rPr lang="en-GB" dirty="0">
                <a:effectLst/>
              </a:rPr>
              <a:t> and we can send you all the materials you need to organise a fun and successful fundraiser. </a:t>
            </a:r>
            <a:r>
              <a:rPr lang="en-US" sz="1200" kern="1200" dirty="0">
                <a:solidFill>
                  <a:schemeClr val="tx1"/>
                </a:solidFill>
                <a:effectLst/>
                <a:latin typeface="+mn-lt"/>
                <a:ea typeface="+mn-ea"/>
                <a:cs typeface="+mn-cs"/>
              </a:rPr>
              <a:t>See </a:t>
            </a:r>
            <a:r>
              <a:rPr lang="en-US" sz="1200" u="sng" kern="1200" dirty="0">
                <a:solidFill>
                  <a:schemeClr val="tx1"/>
                </a:solidFill>
                <a:effectLst/>
                <a:latin typeface="+mn-lt"/>
                <a:ea typeface="+mn-ea"/>
                <a:cs typeface="+mn-cs"/>
                <a:hlinkClick r:id="rId6"/>
              </a:rPr>
              <a:t>www.worldaidsday.org</a:t>
            </a:r>
            <a:r>
              <a:rPr lang="en-US"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pPr marL="0" indent="0">
              <a:lnSpc>
                <a:spcPct val="120000"/>
              </a:lnSpc>
              <a:spcAft>
                <a:spcPts val="600"/>
              </a:spcAft>
              <a:buClr>
                <a:srgbClr val="DF1A28"/>
              </a:buClr>
              <a:buSzPct val="100000"/>
              <a:buFont typeface="Wingdings 2" panose="05020102010507070707" pitchFamily="18" charset="2"/>
              <a:buNone/>
            </a:pPr>
            <a:endParaRPr lang="en-GB" dirty="0"/>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24</a:t>
            </a:fld>
            <a:endParaRPr lang="en-GB"/>
          </a:p>
        </p:txBody>
      </p:sp>
    </p:spTree>
    <p:extLst>
      <p:ext uri="{BB962C8B-B14F-4D97-AF65-F5344CB8AC3E}">
        <p14:creationId xmlns:p14="http://schemas.microsoft.com/office/powerpoint/2010/main" val="184258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Aft>
                <a:spcPts val="600"/>
              </a:spcAft>
              <a:buClr>
                <a:srgbClr val="DF1A28"/>
              </a:buClr>
              <a:buSzPct val="100000"/>
              <a:buFont typeface="Wingdings 2" panose="05020102010507070707" pitchFamily="18" charset="2"/>
              <a:buNone/>
            </a:pPr>
            <a:endParaRPr lang="en-GB" dirty="0"/>
          </a:p>
          <a:p>
            <a:pPr marL="0" indent="0">
              <a:lnSpc>
                <a:spcPct val="120000"/>
              </a:lnSpc>
              <a:spcAft>
                <a:spcPts val="600"/>
              </a:spcAft>
              <a:buClr>
                <a:srgbClr val="DF1A28"/>
              </a:buClr>
              <a:buSzPct val="100000"/>
              <a:buFont typeface="Arial" panose="020B0604020202020204" pitchFamily="34" charset="0"/>
              <a:buNone/>
            </a:pPr>
            <a:r>
              <a:rPr lang="en-GB" sz="1200" dirty="0">
                <a:latin typeface="Arial" panose="020B0604020202020204" pitchFamily="34" charset="0"/>
                <a:cs typeface="Arial" panose="020B0604020202020204" pitchFamily="34" charset="0"/>
              </a:rPr>
              <a:t>HIV is a virus that attacks the body’s immune system. It is not the same as AIDS. </a:t>
            </a:r>
          </a:p>
          <a:p>
            <a:pPr marL="0" indent="0">
              <a:lnSpc>
                <a:spcPct val="120000"/>
              </a:lnSpc>
              <a:spcAft>
                <a:spcPts val="600"/>
              </a:spcAft>
              <a:buClr>
                <a:srgbClr val="DF1A28"/>
              </a:buClr>
              <a:buSzPct val="10000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lnSpc>
                <a:spcPct val="120000"/>
              </a:lnSpc>
              <a:spcAft>
                <a:spcPts val="600"/>
              </a:spcAft>
              <a:buClr>
                <a:srgbClr val="DF1A28"/>
              </a:buClr>
              <a:buSzPct val="100000"/>
              <a:buFont typeface="Arial" panose="020B0604020202020204" pitchFamily="34" charset="0"/>
              <a:buNone/>
            </a:pPr>
            <a:r>
              <a:rPr lang="en-GB" sz="1200" dirty="0">
                <a:latin typeface="Arial" panose="020B0604020202020204" pitchFamily="34" charset="0"/>
                <a:cs typeface="Arial" panose="020B0604020202020204" pitchFamily="34" charset="0"/>
              </a:rPr>
              <a:t>With effective medication, people living with HIV can’t pass on the virus and can live as long as anyone else. </a:t>
            </a:r>
          </a:p>
          <a:p>
            <a:pPr marL="0" indent="0">
              <a:lnSpc>
                <a:spcPct val="120000"/>
              </a:lnSpc>
              <a:spcAft>
                <a:spcPts val="600"/>
              </a:spcAft>
              <a:buClr>
                <a:srgbClr val="DF1A28"/>
              </a:buClr>
              <a:buSzPct val="10000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lnSpc>
                <a:spcPct val="120000"/>
              </a:lnSpc>
              <a:spcAft>
                <a:spcPts val="600"/>
              </a:spcAft>
              <a:buClr>
                <a:srgbClr val="DF1A28"/>
              </a:buClr>
              <a:buSzPct val="100000"/>
              <a:buFont typeface="Arial" panose="020B0604020202020204" pitchFamily="34" charset="0"/>
              <a:buNone/>
            </a:pPr>
            <a:r>
              <a:rPr lang="en-GB" sz="1200" dirty="0">
                <a:latin typeface="Arial" panose="020B0604020202020204" pitchFamily="34" charset="0"/>
                <a:cs typeface="Arial" panose="020B0604020202020204" pitchFamily="34" charset="0"/>
              </a:rPr>
              <a:t>HIV stigma can make life difficult for people living with HIV.</a:t>
            </a:r>
          </a:p>
          <a:p>
            <a:pPr marL="0" indent="0">
              <a:lnSpc>
                <a:spcPct val="120000"/>
              </a:lnSpc>
              <a:spcAft>
                <a:spcPts val="600"/>
              </a:spcAft>
              <a:buClr>
                <a:srgbClr val="DF1A28"/>
              </a:buClr>
              <a:buSzPct val="10000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lnSpc>
                <a:spcPct val="120000"/>
              </a:lnSpc>
              <a:spcAft>
                <a:spcPts val="600"/>
              </a:spcAft>
              <a:buClr>
                <a:srgbClr val="DF1A28"/>
              </a:buClr>
              <a:buSzPct val="100000"/>
              <a:buFont typeface="Arial" panose="020B0604020202020204" pitchFamily="34" charset="0"/>
              <a:buNone/>
            </a:pPr>
            <a:r>
              <a:rPr lang="en-GB" sz="1200" dirty="0">
                <a:latin typeface="Arial" panose="020B0604020202020204" pitchFamily="34" charset="0"/>
                <a:cs typeface="Arial" panose="020B0604020202020204" pitchFamily="34" charset="0"/>
              </a:rPr>
              <a:t>You can support World AIDS day by wearing a red ribbon, keeping yourself and others informed about HIV and treating people living with HIV with respect.</a:t>
            </a:r>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25</a:t>
            </a:fld>
            <a:endParaRPr lang="en-GB"/>
          </a:p>
        </p:txBody>
      </p:sp>
    </p:spTree>
    <p:extLst>
      <p:ext uri="{BB962C8B-B14F-4D97-AF65-F5344CB8AC3E}">
        <p14:creationId xmlns:p14="http://schemas.microsoft.com/office/powerpoint/2010/main" val="167200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Jimmy </a:t>
            </a:r>
            <a:r>
              <a:rPr lang="en-GB" sz="1800" b="0" i="0" u="none" strike="noStrike" baseline="0" dirty="0">
                <a:solidFill>
                  <a:srgbClr val="FFFFFF"/>
                </a:solidFill>
                <a:latin typeface="HelveticaNowText-Light"/>
              </a:rPr>
              <a:t>is 32, he’s an ex-Ska-Punk rockstar, and he’s been </a:t>
            </a:r>
            <a:r>
              <a:rPr lang="en-US" sz="1800" b="0" i="0" u="none" strike="noStrike" baseline="0" dirty="0">
                <a:solidFill>
                  <a:srgbClr val="FFFFFF"/>
                </a:solidFill>
                <a:latin typeface="HelveticaNowText-Light"/>
              </a:rPr>
              <a:t>living with HIV for 7 years.</a:t>
            </a:r>
          </a:p>
          <a:p>
            <a:pPr algn="l"/>
            <a:endParaRPr lang="en-US" sz="1800" b="0" i="0" u="none" strike="noStrike" baseline="0" dirty="0">
              <a:solidFill>
                <a:srgbClr val="FFFFFF"/>
              </a:solidFill>
              <a:latin typeface="HelveticaNowText-Light"/>
            </a:endParaRPr>
          </a:p>
          <a:p>
            <a:pPr algn="l"/>
            <a:r>
              <a:rPr lang="en-US" sz="1800" b="0" i="0" u="none" strike="noStrike" baseline="0" dirty="0">
                <a:solidFill>
                  <a:srgbClr val="FFFFFF"/>
                </a:solidFill>
                <a:latin typeface="HelveticaNowText-Light"/>
              </a:rPr>
              <a:t>His message this World AIDS Day?</a:t>
            </a:r>
          </a:p>
          <a:p>
            <a:pPr algn="l"/>
            <a:endParaRPr lang="en-US" sz="1800" b="0" i="0" u="none" strike="noStrike" baseline="0" dirty="0">
              <a:solidFill>
                <a:srgbClr val="FFFFFF"/>
              </a:solidFill>
              <a:latin typeface="HelveticaNowText-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1F1E"/>
                </a:solidFill>
                <a:effectLst/>
                <a:latin typeface="Arial" panose="020B0604020202020204" pitchFamily="34" charset="0"/>
                <a:cs typeface="Arial" panose="020B0604020202020204" pitchFamily="34" charset="0"/>
              </a:rPr>
              <a:t>“HIV can affect anyone regardless of gender, race, religion or sexuality. But protecting and respecting yourself and others is as simple as a health checkup and using protection and or prevention.”</a:t>
            </a:r>
          </a:p>
          <a:p>
            <a:pPr algn="l"/>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26</a:t>
            </a:fld>
            <a:endParaRPr lang="en-GB"/>
          </a:p>
        </p:txBody>
      </p:sp>
    </p:spTree>
    <p:extLst>
      <p:ext uri="{BB962C8B-B14F-4D97-AF65-F5344CB8AC3E}">
        <p14:creationId xmlns:p14="http://schemas.microsoft.com/office/powerpoint/2010/main" val="208223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1C7518-19AE-4BDF-85A5-3916898B7B9D}" type="slidenum">
              <a:rPr lang="en-GB" smtClean="0"/>
              <a:t>4</a:t>
            </a:fld>
            <a:endParaRPr lang="en-GB"/>
          </a:p>
        </p:txBody>
      </p:sp>
    </p:spTree>
    <p:extLst>
      <p:ext uri="{BB962C8B-B14F-4D97-AF65-F5344CB8AC3E}">
        <p14:creationId xmlns:p14="http://schemas.microsoft.com/office/powerpoint/2010/main" val="352729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entire world?</a:t>
            </a:r>
          </a:p>
          <a:p>
            <a:r>
              <a:rPr lang="en-GB" sz="1200" kern="1200" dirty="0">
                <a:solidFill>
                  <a:schemeClr val="tx1"/>
                </a:solidFill>
                <a:effectLst/>
                <a:latin typeface="+mn-lt"/>
                <a:ea typeface="+mn-ea"/>
                <a:cs typeface="+mn-cs"/>
              </a:rPr>
              <a:t>A: In 2020, there were around 37.7 million people living with HIV globally. In some countries, people can struggle to access testing or treatment. </a:t>
            </a:r>
          </a:p>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5</a:t>
            </a:fld>
            <a:endParaRPr lang="en-GB"/>
          </a:p>
        </p:txBody>
      </p:sp>
    </p:spTree>
    <p:extLst>
      <p:ext uri="{BB962C8B-B14F-4D97-AF65-F5344CB8AC3E}">
        <p14:creationId xmlns:p14="http://schemas.microsoft.com/office/powerpoint/2010/main" val="133771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Q: How many people are living with HIV in the 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Around 105,200 people were living with HIV in the UK</a:t>
            </a:r>
            <a:r>
              <a:rPr lang="en-GB" sz="1200" kern="1200" baseline="0" dirty="0">
                <a:solidFill>
                  <a:schemeClr val="tx1"/>
                </a:solidFill>
                <a:effectLst/>
                <a:latin typeface="+mn-lt"/>
                <a:ea typeface="+mn-ea"/>
                <a:cs typeface="+mn-cs"/>
              </a:rPr>
              <a:t> as of 2019. Around 4,000 people are diagnosed with HIV every year in the UK.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6</a:t>
            </a:fld>
            <a:endParaRPr lang="en-GB"/>
          </a:p>
        </p:txBody>
      </p:sp>
    </p:spTree>
    <p:extLst>
      <p:ext uri="{BB962C8B-B14F-4D97-AF65-F5344CB8AC3E}">
        <p14:creationId xmlns:p14="http://schemas.microsoft.com/office/powerpoint/2010/main" val="105131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How many people are living with HIV in the UK but don’t know that they have it?</a:t>
            </a:r>
          </a:p>
          <a:p>
            <a:r>
              <a:rPr lang="en-GB" sz="1200" kern="1200" dirty="0">
                <a:solidFill>
                  <a:schemeClr val="tx1"/>
                </a:solidFill>
                <a:effectLst/>
                <a:latin typeface="+mn-lt"/>
                <a:ea typeface="+mn-ea"/>
                <a:cs typeface="+mn-cs"/>
              </a:rPr>
              <a:t>A: Of these, 1 in 12 people do not know they have HIV</a:t>
            </a:r>
            <a:r>
              <a:rPr lang="en-GB" sz="1200" kern="1200" baseline="0" dirty="0">
                <a:solidFill>
                  <a:schemeClr val="tx1"/>
                </a:solidFill>
                <a:effectLst/>
                <a:latin typeface="+mn-lt"/>
                <a:ea typeface="+mn-ea"/>
                <a:cs typeface="+mn-cs"/>
              </a:rPr>
              <a:t> (or about eight per cent).</a:t>
            </a:r>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7</a:t>
            </a:fld>
            <a:endParaRPr lang="en-GB"/>
          </a:p>
        </p:txBody>
      </p:sp>
    </p:spTree>
    <p:extLst>
      <p:ext uri="{BB962C8B-B14F-4D97-AF65-F5344CB8AC3E}">
        <p14:creationId xmlns:p14="http://schemas.microsoft.com/office/powerpoint/2010/main" val="70802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5 key facts are things you should know about HIV.</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Top tip: </a:t>
            </a:r>
            <a:r>
              <a:rPr lang="en-US" sz="1200" b="0" i="1" kern="1200" dirty="0">
                <a:solidFill>
                  <a:schemeClr val="tx1"/>
                </a:solidFill>
                <a:effectLst/>
                <a:latin typeface="+mn-lt"/>
                <a:ea typeface="+mn-ea"/>
                <a:cs typeface="+mn-cs"/>
              </a:rPr>
              <a:t>you might wish to prompt the class to write these down, or remember them, and prompt students to recall one each at the end. </a:t>
            </a:r>
            <a:endParaRPr lang="en-GB"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8</a:t>
            </a:fld>
            <a:endParaRPr lang="en-GB"/>
          </a:p>
        </p:txBody>
      </p:sp>
    </p:spTree>
    <p:extLst>
      <p:ext uri="{BB962C8B-B14F-4D97-AF65-F5344CB8AC3E}">
        <p14:creationId xmlns:p14="http://schemas.microsoft.com/office/powerpoint/2010/main" val="87165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fact is that people on effective HIV treatment can’t pass it on.</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Most people living with HIV in the UK (over 80% of them) are on effective treatment. </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That treatment is usually one or two tablets per day. </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140186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HIV can’t be passed on through day-to-day contact.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Question: </a:t>
            </a:r>
            <a:r>
              <a:rPr lang="en-US" sz="1200" b="0" i="0" kern="1200" dirty="0">
                <a:solidFill>
                  <a:schemeClr val="tx1"/>
                </a:solidFill>
                <a:effectLst/>
                <a:latin typeface="+mn-lt"/>
                <a:ea typeface="+mn-ea"/>
                <a:cs typeface="+mn-cs"/>
              </a:rPr>
              <a:t>does anyone know how you </a:t>
            </a:r>
            <a:r>
              <a:rPr lang="en-US" sz="1200" b="0" i="1" kern="1200" dirty="0">
                <a:solidFill>
                  <a:schemeClr val="tx1"/>
                </a:solidFill>
                <a:effectLst/>
                <a:latin typeface="+mn-lt"/>
                <a:ea typeface="+mn-ea"/>
                <a:cs typeface="+mn-cs"/>
              </a:rPr>
              <a:t>can</a:t>
            </a:r>
            <a:r>
              <a:rPr lang="en-US" sz="1200" b="0" i="0" kern="1200" dirty="0">
                <a:solidFill>
                  <a:schemeClr val="tx1"/>
                </a:solidFill>
                <a:effectLst/>
                <a:latin typeface="+mn-lt"/>
                <a:ea typeface="+mn-ea"/>
                <a:cs typeface="+mn-cs"/>
              </a:rPr>
              <a:t> pass on HIV?</a:t>
            </a: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155055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5" name="Footer Placeholder 4">
            <a:extLst>
              <a:ext uri="{FF2B5EF4-FFF2-40B4-BE49-F238E27FC236}">
                <a16:creationId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EEE3CF-E06B-44A2-BD8C-DC3C7286CD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5" name="Footer Placeholder 4">
            <a:extLst>
              <a:ext uri="{FF2B5EF4-FFF2-40B4-BE49-F238E27FC236}">
                <a16:creationId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88FA6-E8E9-4CCC-8880-207DE67D8B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5" name="Footer Placeholder 4">
            <a:extLst>
              <a:ext uri="{FF2B5EF4-FFF2-40B4-BE49-F238E27FC236}">
                <a16:creationId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C6385-50E2-498A-95FF-0C8EF73541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5" name="Footer Placeholder 4">
            <a:extLst>
              <a:ext uri="{FF2B5EF4-FFF2-40B4-BE49-F238E27FC236}">
                <a16:creationId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5" name="Footer Placeholder 4">
            <a:extLst>
              <a:ext uri="{FF2B5EF4-FFF2-40B4-BE49-F238E27FC236}">
                <a16:creationId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EA85D7-22F4-4767-AEB1-DF2009E658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0E34D-5541-4396-AFF9-8C98354ED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6" name="Footer Placeholder 5">
            <a:extLst>
              <a:ext uri="{FF2B5EF4-FFF2-40B4-BE49-F238E27FC236}">
                <a16:creationId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30D1BE-8B56-4EE5-B171-680E163FD2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273939-AE40-4A39-A9E0-BF0A5A3474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8" name="Footer Placeholder 7">
            <a:extLst>
              <a:ext uri="{FF2B5EF4-FFF2-40B4-BE49-F238E27FC236}">
                <a16:creationId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4" name="Footer Placeholder 3">
            <a:extLst>
              <a:ext uri="{FF2B5EF4-FFF2-40B4-BE49-F238E27FC236}">
                <a16:creationId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3" name="Footer Placeholder 2">
            <a:extLst>
              <a:ext uri="{FF2B5EF4-FFF2-40B4-BE49-F238E27FC236}">
                <a16:creationId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6" name="Footer Placeholder 5">
            <a:extLst>
              <a:ext uri="{FF2B5EF4-FFF2-40B4-BE49-F238E27FC236}">
                <a16:creationId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04/11/2021</a:t>
            </a:fld>
            <a:endParaRPr lang="en-GB"/>
          </a:p>
        </p:txBody>
      </p:sp>
      <p:sp>
        <p:nvSpPr>
          <p:cNvPr id="6" name="Footer Placeholder 5">
            <a:extLst>
              <a:ext uri="{FF2B5EF4-FFF2-40B4-BE49-F238E27FC236}">
                <a16:creationId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04/11/2021</a:t>
            </a:fld>
            <a:endParaRPr lang="en-GB"/>
          </a:p>
        </p:txBody>
      </p:sp>
      <p:sp>
        <p:nvSpPr>
          <p:cNvPr id="5" name="Footer Placeholder 4">
            <a:extLst>
              <a:ext uri="{FF2B5EF4-FFF2-40B4-BE49-F238E27FC236}">
                <a16:creationId xmlns:a16="http://schemas.microsoft.com/office/drawing/2014/main"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hangingperceptions.co.uk/" TargetMode="External"/><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ht.org.uk/" TargetMode="External"/><Relationship Id="rId5" Type="http://schemas.openxmlformats.org/officeDocument/2006/relationships/image" Target="../media/image24.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r88CC8UTrOI" TargetMode="Externa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changingperceptions.co.uk/" TargetMode="External"/><Relationship Id="rId5" Type="http://schemas.openxmlformats.org/officeDocument/2006/relationships/image" Target="../media/image2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changingperceptions.co.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5F6389E1-A56E-4E04-8CA9-0E814B6CF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10" name="TextBox 9">
            <a:extLst>
              <a:ext uri="{FF2B5EF4-FFF2-40B4-BE49-F238E27FC236}">
                <a16:creationId xmlns:a16="http://schemas.microsoft.com/office/drawing/2014/main" id="{26CEEBF8-C765-48B5-8D0E-CEF31E5CA89D}"/>
              </a:ext>
            </a:extLst>
          </p:cNvPr>
          <p:cNvSpPr txBox="1"/>
          <p:nvPr/>
        </p:nvSpPr>
        <p:spPr>
          <a:xfrm>
            <a:off x="525498" y="654839"/>
            <a:ext cx="6517812" cy="3139321"/>
          </a:xfrm>
          <a:prstGeom prst="rect">
            <a:avLst/>
          </a:prstGeom>
          <a:noFill/>
        </p:spPr>
        <p:txBody>
          <a:bodyPr wrap="square" rtlCol="0">
            <a:spAutoFit/>
          </a:bodyPr>
          <a:lstStyle/>
          <a:p>
            <a:r>
              <a:rPr lang="en-GB" sz="6600" b="1" spc="-150" dirty="0">
                <a:solidFill>
                  <a:srgbClr val="DB291C"/>
                </a:solidFill>
                <a:latin typeface="Arial" panose="020B0604020202020204" pitchFamily="34" charset="0"/>
                <a:cs typeface="Arial" panose="020B0604020202020204" pitchFamily="34" charset="0"/>
              </a:rPr>
              <a:t>World AIDS Day</a:t>
            </a:r>
          </a:p>
          <a:p>
            <a:r>
              <a:rPr lang="en-GB" sz="6600" b="1" spc="-150" dirty="0">
                <a:solidFill>
                  <a:srgbClr val="DB291C"/>
                </a:solidFill>
                <a:latin typeface="Arial" panose="020B0604020202020204" pitchFamily="34" charset="0"/>
                <a:cs typeface="Arial" panose="020B0604020202020204" pitchFamily="34" charset="0"/>
              </a:rPr>
              <a:t>2021: the story of HIV today</a:t>
            </a:r>
          </a:p>
        </p:txBody>
      </p:sp>
      <p:sp>
        <p:nvSpPr>
          <p:cNvPr id="2" name="TextBox 1">
            <a:extLst>
              <a:ext uri="{FF2B5EF4-FFF2-40B4-BE49-F238E27FC236}">
                <a16:creationId xmlns:a16="http://schemas.microsoft.com/office/drawing/2014/main" id="{BAB54AA4-D901-4E46-A106-8A195424F33B}"/>
              </a:ext>
            </a:extLst>
          </p:cNvPr>
          <p:cNvSpPr txBox="1"/>
          <p:nvPr/>
        </p:nvSpPr>
        <p:spPr>
          <a:xfrm>
            <a:off x="795277" y="654839"/>
            <a:ext cx="3424384" cy="461665"/>
          </a:xfrm>
          <a:prstGeom prst="rect">
            <a:avLst/>
          </a:prstGeom>
          <a:noFill/>
        </p:spPr>
        <p:txBody>
          <a:bodyPr wrap="square" rtlCol="0">
            <a:spAutoFit/>
          </a:bodyPr>
          <a:lstStyle/>
          <a:p>
            <a:endParaRPr lang="en-GB" sz="2400" dirty="0">
              <a:solidFill>
                <a:srgbClr val="3D3935"/>
              </a:solidFill>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id="{FA017E5D-30D2-4DE3-82C5-53F721E89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673" y="364008"/>
            <a:ext cx="4307829" cy="2605375"/>
          </a:xfrm>
          <a:prstGeom prst="rect">
            <a:avLst/>
          </a:prstGeom>
        </p:spPr>
      </p:pic>
    </p:spTree>
    <p:extLst>
      <p:ext uri="{BB962C8B-B14F-4D97-AF65-F5344CB8AC3E}">
        <p14:creationId xmlns:p14="http://schemas.microsoft.com/office/powerpoint/2010/main" val="29055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DD242F98-17AE-415C-8720-493F0B404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633" y="1178616"/>
            <a:ext cx="9290305" cy="4645152"/>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Tree>
    <p:extLst>
      <p:ext uri="{BB962C8B-B14F-4D97-AF65-F5344CB8AC3E}">
        <p14:creationId xmlns:p14="http://schemas.microsoft.com/office/powerpoint/2010/main" val="31099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1"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is HIV passed on?</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1" name="TextBox 10">
            <a:extLst>
              <a:ext uri="{FF2B5EF4-FFF2-40B4-BE49-F238E27FC236}">
                <a16:creationId xmlns:a16="http://schemas.microsoft.com/office/drawing/2014/main" id="{47CCD6AA-C932-447D-A38B-D02248FF2C1A}"/>
              </a:ext>
            </a:extLst>
          </p:cNvPr>
          <p:cNvSpPr txBox="1"/>
          <p:nvPr/>
        </p:nvSpPr>
        <p:spPr>
          <a:xfrm>
            <a:off x="1904761" y="1485084"/>
            <a:ext cx="9081894" cy="4832092"/>
          </a:xfrm>
          <a:prstGeom prst="rect">
            <a:avLst/>
          </a:prstGeom>
          <a:noFill/>
        </p:spPr>
        <p:txBody>
          <a:bodyPr wrap="square">
            <a:spAutoFit/>
          </a:bodyPr>
          <a:lstStyle/>
          <a:p>
            <a:r>
              <a:rPr lang="en-GB" sz="2800" kern="1200" dirty="0">
                <a:solidFill>
                  <a:schemeClr val="tx1"/>
                </a:solidFill>
                <a:effectLst/>
                <a:latin typeface="Arial" panose="020B0604020202020204" pitchFamily="34" charset="0"/>
                <a:cs typeface="Arial" panose="020B0604020202020204" pitchFamily="34" charset="0"/>
              </a:rPr>
              <a:t>In the UK, the two main routes of getting HIV </a:t>
            </a:r>
            <a:r>
              <a:rPr lang="en-GB" sz="2800" dirty="0">
                <a:latin typeface="Arial" panose="020B0604020202020204" pitchFamily="34" charset="0"/>
                <a:cs typeface="Arial" panose="020B0604020202020204" pitchFamily="34" charset="0"/>
              </a:rPr>
              <a:t>are</a:t>
            </a:r>
            <a:r>
              <a:rPr lang="en-GB" sz="2800" kern="1200" dirty="0">
                <a:solidFill>
                  <a:schemeClr val="tx1"/>
                </a:solidFill>
                <a:effectLst/>
                <a:latin typeface="Arial" panose="020B0604020202020204" pitchFamily="34" charset="0"/>
                <a:cs typeface="Arial" panose="020B0604020202020204" pitchFamily="34" charset="0"/>
              </a:rPr>
              <a:t>:</a:t>
            </a:r>
          </a:p>
          <a:p>
            <a:endParaRPr lang="en-GB" sz="2800" kern="1200" dirty="0">
              <a:solidFill>
                <a:schemeClr val="tx1"/>
              </a:solidFill>
              <a:effectLst/>
              <a:latin typeface="Arial" panose="020B0604020202020204" pitchFamily="34" charset="0"/>
              <a:cs typeface="Arial" panose="020B0604020202020204" pitchFamily="34" charset="0"/>
            </a:endParaRPr>
          </a:p>
          <a:p>
            <a:pPr marL="514350" indent="-514350">
              <a:buAutoNum type="arabicPeriod"/>
            </a:pPr>
            <a:r>
              <a:rPr lang="en-GB" sz="2800" kern="1200" dirty="0">
                <a:solidFill>
                  <a:schemeClr val="tx1"/>
                </a:solidFill>
                <a:effectLst/>
                <a:latin typeface="Arial" panose="020B0604020202020204" pitchFamily="34" charset="0"/>
                <a:cs typeface="Arial" panose="020B0604020202020204" pitchFamily="34" charset="0"/>
              </a:rPr>
              <a:t>Having sex without condoms or other types of protection.</a:t>
            </a:r>
          </a:p>
          <a:p>
            <a:endParaRPr lang="en-GB" sz="2800" kern="1200" dirty="0">
              <a:solidFill>
                <a:schemeClr val="tx1"/>
              </a:solidFill>
              <a:effectLst/>
              <a:latin typeface="Arial" panose="020B0604020202020204" pitchFamily="34" charset="0"/>
              <a:cs typeface="Arial" panose="020B0604020202020204" pitchFamily="34" charset="0"/>
            </a:endParaRPr>
          </a:p>
          <a:p>
            <a:r>
              <a:rPr lang="en-GB" sz="2800" kern="1200" dirty="0">
                <a:solidFill>
                  <a:schemeClr val="tx1"/>
                </a:solidFill>
                <a:effectLst/>
                <a:latin typeface="Arial" panose="020B0604020202020204" pitchFamily="34" charset="0"/>
                <a:cs typeface="Arial" panose="020B0604020202020204" pitchFamily="34" charset="0"/>
              </a:rPr>
              <a:t>(Other forms of protection include </a:t>
            </a:r>
            <a:r>
              <a:rPr lang="en-GB" sz="2800" kern="1200" dirty="0" err="1">
                <a:solidFill>
                  <a:schemeClr val="tx1"/>
                </a:solidFill>
                <a:effectLst/>
                <a:latin typeface="Arial" panose="020B0604020202020204" pitchFamily="34" charset="0"/>
                <a:cs typeface="Arial" panose="020B0604020202020204" pitchFamily="34" charset="0"/>
              </a:rPr>
              <a:t>PrEP</a:t>
            </a:r>
            <a:r>
              <a:rPr lang="en-GB" sz="2800" kern="1200" dirty="0">
                <a:solidFill>
                  <a:schemeClr val="tx1"/>
                </a:solidFill>
                <a:effectLst/>
                <a:latin typeface="Arial" panose="020B0604020202020204" pitchFamily="34" charset="0"/>
                <a:cs typeface="Arial" panose="020B0604020202020204" pitchFamily="34" charset="0"/>
              </a:rPr>
              <a:t>, a medication a person can take to stop them from getting HIV, and HIV treatment. If a person living with HIV is on effective treatment, they can’t pass HIV on.)</a:t>
            </a:r>
          </a:p>
          <a:p>
            <a:endParaRPr lang="en-GB" sz="2800" kern="1200" dirty="0">
              <a:solidFill>
                <a:schemeClr val="tx1"/>
              </a:solidFill>
              <a:effectLst/>
              <a:latin typeface="Arial" panose="020B0604020202020204" pitchFamily="34" charset="0"/>
              <a:cs typeface="Arial" panose="020B0604020202020204" pitchFamily="34" charset="0"/>
            </a:endParaRPr>
          </a:p>
          <a:p>
            <a:pPr lvl="0"/>
            <a:r>
              <a:rPr lang="en-GB" sz="2800" kern="1200" dirty="0">
                <a:solidFill>
                  <a:schemeClr val="tx1"/>
                </a:solidFill>
                <a:effectLst/>
                <a:latin typeface="Arial" panose="020B0604020202020204" pitchFamily="34" charset="0"/>
                <a:cs typeface="Arial" panose="020B0604020202020204" pitchFamily="34" charset="0"/>
              </a:rPr>
              <a:t>2. Sharing needles and injecting equipment. </a:t>
            </a:r>
          </a:p>
        </p:txBody>
      </p:sp>
    </p:spTree>
    <p:extLst>
      <p:ext uri="{BB962C8B-B14F-4D97-AF65-F5344CB8AC3E}">
        <p14:creationId xmlns:p14="http://schemas.microsoft.com/office/powerpoint/2010/main" val="3555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BAB95A22-B214-46AB-8585-2190F330D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762" y="1147650"/>
            <a:ext cx="9125400" cy="4562699"/>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Tree>
    <p:extLst>
      <p:ext uri="{BB962C8B-B14F-4D97-AF65-F5344CB8AC3E}">
        <p14:creationId xmlns:p14="http://schemas.microsoft.com/office/powerpoint/2010/main" val="248929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5" name="Picture 4">
            <a:extLst>
              <a:ext uri="{FF2B5EF4-FFF2-40B4-BE49-F238E27FC236}">
                <a16:creationId xmlns:a16="http://schemas.microsoft.com/office/drawing/2014/main" id="{E9C6CE60-AA95-48BC-9A74-1F330898E1B5}"/>
              </a:ext>
            </a:extLst>
          </p:cNvPr>
          <p:cNvPicPr>
            <a:picLocks noChangeAspect="1"/>
          </p:cNvPicPr>
          <p:nvPr/>
        </p:nvPicPr>
        <p:blipFill rotWithShape="1">
          <a:blip r:embed="rId5"/>
          <a:srcRect l="5687" t="15092" r="49231" b="6610"/>
          <a:stretch/>
        </p:blipFill>
        <p:spPr>
          <a:xfrm>
            <a:off x="2468149" y="967599"/>
            <a:ext cx="6333410" cy="3901937"/>
          </a:xfrm>
          <a:prstGeom prst="rect">
            <a:avLst/>
          </a:prstGeom>
        </p:spPr>
      </p:pic>
      <p:sp>
        <p:nvSpPr>
          <p:cNvPr id="8" name="TextBox 7">
            <a:extLst>
              <a:ext uri="{FF2B5EF4-FFF2-40B4-BE49-F238E27FC236}">
                <a16:creationId xmlns:a16="http://schemas.microsoft.com/office/drawing/2014/main" id="{E9F3DC5B-0AC7-4DF9-B587-C702345CF4DB}"/>
              </a:ext>
            </a:extLst>
          </p:cNvPr>
          <p:cNvSpPr txBox="1"/>
          <p:nvPr/>
        </p:nvSpPr>
        <p:spPr>
          <a:xfrm>
            <a:off x="3241609" y="5495179"/>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6"/>
              </a:rPr>
              <a:t>Changing Perceptions</a:t>
            </a:r>
            <a:endParaRPr lang="en-GB" dirty="0"/>
          </a:p>
        </p:txBody>
      </p:sp>
    </p:spTree>
    <p:extLst>
      <p:ext uri="{BB962C8B-B14F-4D97-AF65-F5344CB8AC3E}">
        <p14:creationId xmlns:p14="http://schemas.microsoft.com/office/powerpoint/2010/main" val="25977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9345A384-B1FC-4158-BCAC-F3CF581F4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762" y="1019954"/>
            <a:ext cx="9157484" cy="4578741"/>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Tree>
    <p:extLst>
      <p:ext uri="{BB962C8B-B14F-4D97-AF65-F5344CB8AC3E}">
        <p14:creationId xmlns:p14="http://schemas.microsoft.com/office/powerpoint/2010/main" val="93914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1026" name="Picture 2" descr="UK AIDS Memorial Quilt">
            <a:extLst>
              <a:ext uri="{FF2B5EF4-FFF2-40B4-BE49-F238E27FC236}">
                <a16:creationId xmlns:a16="http://schemas.microsoft.com/office/drawing/2014/main" id="{EDD2FFD9-0D0F-4D4F-9A05-54881B391B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710866"/>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0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pink dress&#10;&#10;Description automatically generated">
            <a:extLst>
              <a:ext uri="{FF2B5EF4-FFF2-40B4-BE49-F238E27FC236}">
                <a16:creationId xmlns:a16="http://schemas.microsoft.com/office/drawing/2014/main" id="{538C6F9C-A096-4259-BDAB-8345D7985766}"/>
              </a:ext>
            </a:extLst>
          </p:cNvPr>
          <p:cNvPicPr>
            <a:picLocks noChangeAspect="1"/>
          </p:cNvPicPr>
          <p:nvPr/>
        </p:nvPicPr>
        <p:blipFill rotWithShape="1">
          <a:blip r:embed="rId3">
            <a:extLst>
              <a:ext uri="{28A0092B-C50C-407E-A947-70E740481C1C}">
                <a14:useLocalDpi xmlns:a14="http://schemas.microsoft.com/office/drawing/2010/main" val="0"/>
              </a:ext>
            </a:extLst>
          </a:blip>
          <a:srcRect l="21546" t="4211" r="23531" b="5522"/>
          <a:stretch/>
        </p:blipFill>
        <p:spPr>
          <a:xfrm>
            <a:off x="1290365" y="288758"/>
            <a:ext cx="2662990" cy="6190553"/>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8" name="TextBox 7">
            <a:extLst>
              <a:ext uri="{FF2B5EF4-FFF2-40B4-BE49-F238E27FC236}">
                <a16:creationId xmlns:a16="http://schemas.microsoft.com/office/drawing/2014/main" id="{78E1EBD8-4A6B-4FD3-A942-6FAEE2D73BDD}"/>
              </a:ext>
            </a:extLst>
          </p:cNvPr>
          <p:cNvSpPr txBox="1"/>
          <p:nvPr/>
        </p:nvSpPr>
        <p:spPr>
          <a:xfrm>
            <a:off x="4491790" y="1262317"/>
            <a:ext cx="7010399" cy="3539430"/>
          </a:xfrm>
          <a:prstGeom prst="rect">
            <a:avLst/>
          </a:prstGeom>
          <a:noFill/>
        </p:spPr>
        <p:txBody>
          <a:bodyPr wrap="square">
            <a:spAutoFit/>
          </a:bodyPr>
          <a:lstStyle/>
          <a:p>
            <a:r>
              <a:rPr lang="en-US" sz="2800" b="1" dirty="0">
                <a:solidFill>
                  <a:srgbClr val="201F1E"/>
                </a:solidFill>
                <a:effectLst/>
                <a:latin typeface="Arial" panose="020B0604020202020204" pitchFamily="34" charset="0"/>
                <a:cs typeface="Arial" panose="020B0604020202020204" pitchFamily="34" charset="0"/>
              </a:rPr>
              <a:t>“Women living with HIV are just like you and me. HIV is a tiny virus which does not define who we are… With access to treatment, care and support, people living with HIV can lead healthy and fulfilling lives, work, study and have relationships and families - if that is what they wish.”</a:t>
            </a:r>
            <a:endParaRPr lang="en-US" sz="2800" b="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30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794D2D04-9E03-48DA-8191-16F8F5EDB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148" y="1187266"/>
            <a:ext cx="8966938" cy="4483468"/>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Tree>
    <p:extLst>
      <p:ext uri="{BB962C8B-B14F-4D97-AF65-F5344CB8AC3E}">
        <p14:creationId xmlns:p14="http://schemas.microsoft.com/office/powerpoint/2010/main" val="33132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120870" y="600361"/>
            <a:ext cx="9875547" cy="1015663"/>
          </a:xfrm>
          <a:prstGeom prst="rect">
            <a:avLst/>
          </a:prstGeom>
          <a:noFill/>
        </p:spPr>
        <p:txBody>
          <a:bodyPr wrap="square" rtlCol="0">
            <a:spAutoFit/>
          </a:bodyPr>
          <a:lstStyle/>
          <a:p>
            <a:r>
              <a:rPr lang="en-GB" sz="6000" b="1" spc="-150" dirty="0">
                <a:solidFill>
                  <a:srgbClr val="DB291C"/>
                </a:solidFill>
                <a:latin typeface="Arial" panose="020B0604020202020204" pitchFamily="34" charset="0"/>
                <a:cs typeface="Arial" panose="020B0604020202020204" pitchFamily="34" charset="0"/>
              </a:rPr>
              <a:t>How to prevent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10" name="Group 9">
            <a:extLst>
              <a:ext uri="{FF2B5EF4-FFF2-40B4-BE49-F238E27FC236}">
                <a16:creationId xmlns:a16="http://schemas.microsoft.com/office/drawing/2014/main" id="{22CD48BB-C5B6-4787-96DC-31E81485E25C}"/>
              </a:ext>
            </a:extLst>
          </p:cNvPr>
          <p:cNvGrpSpPr/>
          <p:nvPr/>
        </p:nvGrpSpPr>
        <p:grpSpPr>
          <a:xfrm>
            <a:off x="2361528" y="2959061"/>
            <a:ext cx="8709852" cy="1820411"/>
            <a:chOff x="194062" y="2518794"/>
            <a:chExt cx="8709852" cy="1820411"/>
          </a:xfrm>
        </p:grpSpPr>
        <p:grpSp>
          <p:nvGrpSpPr>
            <p:cNvPr id="11" name="Group 10">
              <a:extLst>
                <a:ext uri="{FF2B5EF4-FFF2-40B4-BE49-F238E27FC236}">
                  <a16:creationId xmlns:a16="http://schemas.microsoft.com/office/drawing/2014/main" id="{30328058-DBF7-468F-A3F6-3C335B3322E2}"/>
                </a:ext>
              </a:extLst>
            </p:cNvPr>
            <p:cNvGrpSpPr/>
            <p:nvPr/>
          </p:nvGrpSpPr>
          <p:grpSpPr>
            <a:xfrm>
              <a:off x="194062" y="2518794"/>
              <a:ext cx="8709852" cy="1820411"/>
              <a:chOff x="10504" y="2139193"/>
              <a:chExt cx="8709852" cy="1820411"/>
            </a:xfrm>
          </p:grpSpPr>
          <p:sp>
            <p:nvSpPr>
              <p:cNvPr id="16" name="Rectangle: Rounded Corners 3">
                <a:extLst>
                  <a:ext uri="{FF2B5EF4-FFF2-40B4-BE49-F238E27FC236}">
                    <a16:creationId xmlns:a16="http://schemas.microsoft.com/office/drawing/2014/main" id="{C73AD8E7-F16F-4F8E-B2E7-436854E1299E}"/>
                  </a:ext>
                </a:extLst>
              </p:cNvPr>
              <p:cNvSpPr/>
              <p:nvPr/>
            </p:nvSpPr>
            <p:spPr>
              <a:xfrm>
                <a:off x="2204904" y="2139193"/>
                <a:ext cx="1912686" cy="1820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4">
                <a:extLst>
                  <a:ext uri="{FF2B5EF4-FFF2-40B4-BE49-F238E27FC236}">
                    <a16:creationId xmlns:a16="http://schemas.microsoft.com/office/drawing/2014/main" id="{2F30B418-2CDA-4023-B45D-9B46E84A8776}"/>
                  </a:ext>
                </a:extLst>
              </p:cNvPr>
              <p:cNvSpPr/>
              <p:nvPr/>
            </p:nvSpPr>
            <p:spPr>
              <a:xfrm>
                <a:off x="2406237" y="2340528"/>
                <a:ext cx="1510019" cy="1417740"/>
              </a:xfrm>
              <a:prstGeom prst="round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4">
                <a:extLst>
                  <a:ext uri="{FF2B5EF4-FFF2-40B4-BE49-F238E27FC236}">
                    <a16:creationId xmlns:a16="http://schemas.microsoft.com/office/drawing/2014/main" id="{4A5F0D62-6E6A-4278-9278-48814FBB199E}"/>
                  </a:ext>
                </a:extLst>
              </p:cNvPr>
              <p:cNvSpPr/>
              <p:nvPr/>
            </p:nvSpPr>
            <p:spPr>
              <a:xfrm>
                <a:off x="4506287" y="2139193"/>
                <a:ext cx="1912686" cy="18204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Rounded Corners 15">
                <a:extLst>
                  <a:ext uri="{FF2B5EF4-FFF2-40B4-BE49-F238E27FC236}">
                    <a16:creationId xmlns:a16="http://schemas.microsoft.com/office/drawing/2014/main" id="{C37B2EB7-9240-4DB8-BC62-8BA83477B9BE}"/>
                  </a:ext>
                </a:extLst>
              </p:cNvPr>
              <p:cNvSpPr/>
              <p:nvPr/>
            </p:nvSpPr>
            <p:spPr>
              <a:xfrm>
                <a:off x="4707620" y="2340528"/>
                <a:ext cx="1510019" cy="1417740"/>
              </a:xfrm>
              <a:prstGeom prst="roundRect">
                <a:avLst/>
              </a:prstGeom>
              <a:ln w="571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t>U=U</a:t>
                </a:r>
                <a:endParaRPr lang="en-GB" sz="4800" b="1" dirty="0"/>
              </a:p>
            </p:txBody>
          </p:sp>
          <p:sp>
            <p:nvSpPr>
              <p:cNvPr id="20" name="Rectangle: Rounded Corners 16">
                <a:extLst>
                  <a:ext uri="{FF2B5EF4-FFF2-40B4-BE49-F238E27FC236}">
                    <a16:creationId xmlns:a16="http://schemas.microsoft.com/office/drawing/2014/main" id="{CA8121CB-B661-4239-A683-F41F170BD73F}"/>
                  </a:ext>
                </a:extLst>
              </p:cNvPr>
              <p:cNvSpPr/>
              <p:nvPr/>
            </p:nvSpPr>
            <p:spPr>
              <a:xfrm>
                <a:off x="6807670" y="2139193"/>
                <a:ext cx="1912686" cy="18204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Rectangle: Rounded Corners 17">
                <a:extLst>
                  <a:ext uri="{FF2B5EF4-FFF2-40B4-BE49-F238E27FC236}">
                    <a16:creationId xmlns:a16="http://schemas.microsoft.com/office/drawing/2014/main" id="{FA5177C5-3566-4543-BBBE-851ABBD79984}"/>
                  </a:ext>
                </a:extLst>
              </p:cNvPr>
              <p:cNvSpPr/>
              <p:nvPr/>
            </p:nvSpPr>
            <p:spPr>
              <a:xfrm>
                <a:off x="7009003" y="2340528"/>
                <a:ext cx="1510019" cy="1417740"/>
              </a:xfrm>
              <a:prstGeom prst="roundRect">
                <a:avLst/>
              </a:prstGeom>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Rectangle: Rounded Corners 18">
                <a:extLst>
                  <a:ext uri="{FF2B5EF4-FFF2-40B4-BE49-F238E27FC236}">
                    <a16:creationId xmlns:a16="http://schemas.microsoft.com/office/drawing/2014/main" id="{0B40948E-5DD3-448D-9A55-F54AEDBF18E6}"/>
                  </a:ext>
                </a:extLst>
              </p:cNvPr>
              <p:cNvSpPr/>
              <p:nvPr/>
            </p:nvSpPr>
            <p:spPr>
              <a:xfrm>
                <a:off x="10504" y="2139193"/>
                <a:ext cx="1912686" cy="18204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Rectangle: Rounded Corners 19">
                <a:extLst>
                  <a:ext uri="{FF2B5EF4-FFF2-40B4-BE49-F238E27FC236}">
                    <a16:creationId xmlns:a16="http://schemas.microsoft.com/office/drawing/2014/main" id="{7E631032-1270-4073-8BBC-C6A08FB51E8E}"/>
                  </a:ext>
                </a:extLst>
              </p:cNvPr>
              <p:cNvSpPr/>
              <p:nvPr/>
            </p:nvSpPr>
            <p:spPr>
              <a:xfrm>
                <a:off x="211837" y="2340528"/>
                <a:ext cx="1510019" cy="1417740"/>
              </a:xfrm>
              <a:prstGeom prst="roundRect">
                <a:avLst/>
              </a:prstGeom>
              <a:ln w="571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grpSp>
        <p:pic>
          <p:nvPicPr>
            <p:cNvPr id="12" name="Picture 11">
              <a:extLst>
                <a:ext uri="{FF2B5EF4-FFF2-40B4-BE49-F238E27FC236}">
                  <a16:creationId xmlns:a16="http://schemas.microsoft.com/office/drawing/2014/main" id="{21198147-F77F-4B59-8727-1E431D0A05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45" t="11969" r="23959" b="15348"/>
            <a:stretch/>
          </p:blipFill>
          <p:spPr>
            <a:xfrm rot="1471556">
              <a:off x="2899557" y="2818349"/>
              <a:ext cx="890494" cy="1221300"/>
            </a:xfrm>
            <a:prstGeom prst="rect">
              <a:avLst/>
            </a:prstGeom>
          </p:spPr>
        </p:pic>
        <p:pic>
          <p:nvPicPr>
            <p:cNvPr id="14" name="Picture 13">
              <a:extLst>
                <a:ext uri="{FF2B5EF4-FFF2-40B4-BE49-F238E27FC236}">
                  <a16:creationId xmlns:a16="http://schemas.microsoft.com/office/drawing/2014/main" id="{459F20FB-0D67-415F-A5C0-A94F78AB65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24" t="18461" r="17069" b="18429"/>
            <a:stretch/>
          </p:blipFill>
          <p:spPr>
            <a:xfrm>
              <a:off x="7419869" y="2898643"/>
              <a:ext cx="1065692" cy="1060712"/>
            </a:xfrm>
            <a:prstGeom prst="rect">
              <a:avLst/>
            </a:prstGeom>
          </p:spPr>
        </p:pic>
        <p:pic>
          <p:nvPicPr>
            <p:cNvPr id="15" name="Picture 14">
              <a:extLst>
                <a:ext uri="{FF2B5EF4-FFF2-40B4-BE49-F238E27FC236}">
                  <a16:creationId xmlns:a16="http://schemas.microsoft.com/office/drawing/2014/main" id="{2A9DE820-805B-4749-BE11-62ECD6B66B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28" t="15363" r="14808" b="15804"/>
            <a:stretch/>
          </p:blipFill>
          <p:spPr>
            <a:xfrm>
              <a:off x="585778" y="2962880"/>
              <a:ext cx="1090650" cy="1063912"/>
            </a:xfrm>
            <a:prstGeom prst="rect">
              <a:avLst/>
            </a:prstGeom>
          </p:spPr>
        </p:pic>
      </p:grpSp>
    </p:spTree>
    <p:extLst>
      <p:ext uri="{BB962C8B-B14F-4D97-AF65-F5344CB8AC3E}">
        <p14:creationId xmlns:p14="http://schemas.microsoft.com/office/powerpoint/2010/main" val="36061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15598" y="491227"/>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Getting tested for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21" name="Picture 20">
            <a:extLst>
              <a:ext uri="{FF2B5EF4-FFF2-40B4-BE49-F238E27FC236}">
                <a16:creationId xmlns:a16="http://schemas.microsoft.com/office/drawing/2014/main" id="{7DEE4957-F49D-4072-A0A0-561AF0D9D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159" y="1980088"/>
            <a:ext cx="6126788" cy="3369734"/>
          </a:xfrm>
          <a:prstGeom prst="rect">
            <a:avLst/>
          </a:prstGeom>
        </p:spPr>
      </p:pic>
      <p:sp>
        <p:nvSpPr>
          <p:cNvPr id="22" name="TextBox 21">
            <a:extLst>
              <a:ext uri="{FF2B5EF4-FFF2-40B4-BE49-F238E27FC236}">
                <a16:creationId xmlns:a16="http://schemas.microsoft.com/office/drawing/2014/main" id="{37CC64DF-60C0-4A66-9E30-336AD94DA226}"/>
              </a:ext>
            </a:extLst>
          </p:cNvPr>
          <p:cNvSpPr txBox="1"/>
          <p:nvPr/>
        </p:nvSpPr>
        <p:spPr>
          <a:xfrm>
            <a:off x="1904761" y="6294645"/>
            <a:ext cx="2393245" cy="369332"/>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6"/>
              </a:rPr>
              <a:t>Terrence Higgins Trust</a:t>
            </a:r>
            <a:r>
              <a:rPr lang="en-US" dirty="0">
                <a:hlinkClick r:id="rId6"/>
              </a:rPr>
              <a:t> </a:t>
            </a:r>
            <a:endParaRPr lang="en-GB" dirty="0"/>
          </a:p>
        </p:txBody>
      </p:sp>
    </p:spTree>
    <p:extLst>
      <p:ext uri="{BB962C8B-B14F-4D97-AF65-F5344CB8AC3E}">
        <p14:creationId xmlns:p14="http://schemas.microsoft.com/office/powerpoint/2010/main" val="352957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581695"/>
            <a:ext cx="10590748" cy="5280613"/>
          </a:xfrm>
          <a:prstGeom prst="rect">
            <a:avLst/>
          </a:prstGeom>
          <a:noFill/>
        </p:spPr>
        <p:txBody>
          <a:bodyPr wrap="square" rtlCol="0">
            <a:spAutoFit/>
          </a:bodyPr>
          <a:lstStyle/>
          <a:p>
            <a:pPr>
              <a:lnSpc>
                <a:spcPct val="120000"/>
              </a:lnSpc>
              <a:spcAft>
                <a:spcPts val="600"/>
              </a:spcAft>
              <a:buClr>
                <a:srgbClr val="DF1A28"/>
              </a:buClr>
              <a:buSzPct val="100000"/>
            </a:pPr>
            <a:endParaRPr lang="en-GB" sz="3600" dirty="0">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3600" dirty="0">
                <a:latin typeface="Arial" panose="020B0604020202020204" pitchFamily="34" charset="0"/>
                <a:cs typeface="Arial" panose="020B0604020202020204" pitchFamily="34" charset="0"/>
              </a:rPr>
              <a:t>An introduction to HIV</a:t>
            </a:r>
          </a:p>
          <a:p>
            <a:pPr marL="457200" indent="-457200">
              <a:lnSpc>
                <a:spcPct val="120000"/>
              </a:lnSpc>
              <a:spcAft>
                <a:spcPts val="600"/>
              </a:spcAft>
              <a:buClr>
                <a:srgbClr val="DF1A28"/>
              </a:buClr>
              <a:buSzPct val="100000"/>
              <a:buFont typeface="Arial" panose="020B0604020202020204" pitchFamily="34" charset="0"/>
              <a:buChar char="•"/>
            </a:pPr>
            <a:r>
              <a:rPr lang="en-GB" sz="3600" dirty="0">
                <a:latin typeface="Arial" panose="020B0604020202020204" pitchFamily="34" charset="0"/>
                <a:cs typeface="Arial" panose="020B0604020202020204" pitchFamily="34" charset="0"/>
              </a:rPr>
              <a:t>5 HIV facts you need to know</a:t>
            </a:r>
          </a:p>
          <a:p>
            <a:pPr marL="457200" indent="-457200">
              <a:lnSpc>
                <a:spcPct val="120000"/>
              </a:lnSpc>
              <a:spcAft>
                <a:spcPts val="600"/>
              </a:spcAft>
              <a:buClr>
                <a:srgbClr val="DF1A28"/>
              </a:buClr>
              <a:buSzPct val="100000"/>
              <a:buFont typeface="Arial" panose="020B0604020202020204" pitchFamily="34" charset="0"/>
              <a:buChar char="•"/>
            </a:pPr>
            <a:r>
              <a:rPr lang="en-GB" sz="3600" dirty="0">
                <a:latin typeface="Arial" panose="020B0604020202020204" pitchFamily="34" charset="0"/>
                <a:cs typeface="Arial" panose="020B0604020202020204" pitchFamily="34" charset="0"/>
              </a:rPr>
              <a:t>Our HIV stories</a:t>
            </a:r>
          </a:p>
          <a:p>
            <a:pPr marL="457200" indent="-457200">
              <a:lnSpc>
                <a:spcPct val="120000"/>
              </a:lnSpc>
              <a:spcAft>
                <a:spcPts val="600"/>
              </a:spcAft>
              <a:buClr>
                <a:srgbClr val="DF1A28"/>
              </a:buClr>
              <a:buSzPct val="100000"/>
              <a:buFont typeface="Arial" panose="020B0604020202020204" pitchFamily="34" charset="0"/>
              <a:buChar char="•"/>
            </a:pPr>
            <a:r>
              <a:rPr lang="en-GB" sz="3600" dirty="0">
                <a:latin typeface="Arial" panose="020B0604020202020204" pitchFamily="34" charset="0"/>
                <a:cs typeface="Arial" panose="020B0604020202020204" pitchFamily="34" charset="0"/>
              </a:rPr>
              <a:t>What can you do?</a:t>
            </a:r>
          </a:p>
          <a:p>
            <a:pPr marL="457200" indent="-457200">
              <a:lnSpc>
                <a:spcPct val="120000"/>
              </a:lnSpc>
              <a:spcAft>
                <a:spcPts val="600"/>
              </a:spcAft>
              <a:buClr>
                <a:srgbClr val="DF1A28"/>
              </a:buClr>
              <a:buSzPct val="1000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44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Overview</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5" name="Picture 4" descr="A picture containing text, person&#10;&#10;Description automatically generated">
            <a:extLst>
              <a:ext uri="{FF2B5EF4-FFF2-40B4-BE49-F238E27FC236}">
                <a16:creationId xmlns:a16="http://schemas.microsoft.com/office/drawing/2014/main" id="{57FC1185-C6D2-40AB-ADEC-BC0D03C1C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595" y="-5806"/>
            <a:ext cx="3663405" cy="3663405"/>
          </a:xfrm>
          <a:prstGeom prst="rect">
            <a:avLst/>
          </a:prstGeom>
        </p:spPr>
      </p:pic>
    </p:spTree>
    <p:extLst>
      <p:ext uri="{BB962C8B-B14F-4D97-AF65-F5344CB8AC3E}">
        <p14:creationId xmlns:p14="http://schemas.microsoft.com/office/powerpoint/2010/main" val="272462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98724" y="528988"/>
            <a:ext cx="9875547" cy="1015663"/>
          </a:xfrm>
          <a:prstGeom prst="rect">
            <a:avLst/>
          </a:prstGeom>
          <a:noFill/>
        </p:spPr>
        <p:txBody>
          <a:bodyPr wrap="square" rtlCol="0">
            <a:spAutoFit/>
          </a:bodyPr>
          <a:lstStyle/>
          <a:p>
            <a:r>
              <a:rPr lang="en-GB" sz="6000" b="1" spc="-150" dirty="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Rectangle 9">
            <a:extLst>
              <a:ext uri="{FF2B5EF4-FFF2-40B4-BE49-F238E27FC236}">
                <a16:creationId xmlns:a16="http://schemas.microsoft.com/office/drawing/2014/main" id="{1BA2AAC5-FD49-4199-87C6-D516E79E0EFE}"/>
              </a:ext>
            </a:extLst>
          </p:cNvPr>
          <p:cNvSpPr/>
          <p:nvPr/>
        </p:nvSpPr>
        <p:spPr>
          <a:xfrm>
            <a:off x="1775739" y="2723998"/>
            <a:ext cx="9835978" cy="1938992"/>
          </a:xfrm>
          <a:prstGeom prst="rect">
            <a:avLst/>
          </a:prstGeom>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b="1" dirty="0">
                <a:solidFill>
                  <a:srgbClr val="3D3935"/>
                </a:solidFill>
                <a:latin typeface="Arial" panose="020B0604020202020204" pitchFamily="34" charset="0"/>
                <a:cs typeface="Arial" panose="020B0604020202020204" pitchFamily="34" charset="0"/>
              </a:rPr>
              <a:t>HIV Stigma:</a:t>
            </a:r>
            <a:r>
              <a:rPr lang="en-GB" sz="4000" dirty="0">
                <a:solidFill>
                  <a:srgbClr val="3D3935"/>
                </a:solidFill>
                <a:latin typeface="Arial" panose="020B0604020202020204" pitchFamily="34" charset="0"/>
                <a:cs typeface="Arial" panose="020B0604020202020204" pitchFamily="34" charset="0"/>
              </a:rPr>
              <a:t> </a:t>
            </a:r>
            <a:r>
              <a:rPr lang="en-US" sz="4000" i="1" dirty="0">
                <a:solidFill>
                  <a:srgbClr val="3D3935"/>
                </a:solidFill>
                <a:latin typeface="Arial" panose="020B0604020202020204" pitchFamily="34" charset="0"/>
                <a:cs typeface="Arial" panose="020B0604020202020204" pitchFamily="34" charset="0"/>
              </a:rPr>
              <a:t>When people living with HIV are judged and treated badly because of prejudice and assumptions about HIV.</a:t>
            </a:r>
            <a:endParaRPr lang="en-GB" sz="4000" i="1" dirty="0">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1" y="378689"/>
            <a:ext cx="9875547"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2" name="r88CC8UTrOI"/>
          <p:cNvPicPr>
            <a:picLocks noRot="1" noChangeAspect="1"/>
          </p:cNvPicPr>
          <p:nvPr>
            <a:videoFile r:link="rId1"/>
          </p:nvPr>
        </p:nvPicPr>
        <p:blipFill>
          <a:blip r:embed="rId6"/>
          <a:stretch>
            <a:fillRect/>
          </a:stretch>
        </p:blipFill>
        <p:spPr>
          <a:xfrm>
            <a:off x="1904761" y="1489797"/>
            <a:ext cx="7571748" cy="4259108"/>
          </a:xfrm>
          <a:prstGeom prst="rect">
            <a:avLst/>
          </a:prstGeom>
        </p:spPr>
      </p:pic>
    </p:spTree>
    <p:extLst>
      <p:ext uri="{BB962C8B-B14F-4D97-AF65-F5344CB8AC3E}">
        <p14:creationId xmlns:p14="http://schemas.microsoft.com/office/powerpoint/2010/main" val="13732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316453" y="299837"/>
            <a:ext cx="9875547" cy="1015663"/>
          </a:xfrm>
          <a:prstGeom prst="rect">
            <a:avLst/>
          </a:prstGeom>
          <a:noFill/>
        </p:spPr>
        <p:txBody>
          <a:bodyPr wrap="square" rtlCol="0">
            <a:spAutoFit/>
          </a:bodyPr>
          <a:lstStyle/>
          <a:p>
            <a:r>
              <a:rPr lang="en-GB" sz="6000" b="1" spc="120" dirty="0">
                <a:solidFill>
                  <a:srgbClr val="DF1A28"/>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10" name="Group 9">
            <a:extLst>
              <a:ext uri="{FF2B5EF4-FFF2-40B4-BE49-F238E27FC236}">
                <a16:creationId xmlns:a16="http://schemas.microsoft.com/office/drawing/2014/main" id="{74C9CE04-F811-4C06-9AEB-DBCC87C50A8D}"/>
              </a:ext>
            </a:extLst>
          </p:cNvPr>
          <p:cNvGrpSpPr/>
          <p:nvPr/>
        </p:nvGrpSpPr>
        <p:grpSpPr>
          <a:xfrm>
            <a:off x="2233008" y="3424955"/>
            <a:ext cx="2609540" cy="2373592"/>
            <a:chOff x="2822990" y="2014106"/>
            <a:chExt cx="4071963" cy="2895591"/>
          </a:xfrm>
        </p:grpSpPr>
        <p:pic>
          <p:nvPicPr>
            <p:cNvPr id="11" name="Picture 10">
              <a:extLst>
                <a:ext uri="{FF2B5EF4-FFF2-40B4-BE49-F238E27FC236}">
                  <a16:creationId xmlns:a16="http://schemas.microsoft.com/office/drawing/2014/main" id="{672784DB-B502-4124-81B8-D3B529C86DC8}"/>
                </a:ext>
              </a:extLst>
            </p:cNvPr>
            <p:cNvPicPr>
              <a:picLocks noChangeAspect="1"/>
            </p:cNvPicPr>
            <p:nvPr/>
          </p:nvPicPr>
          <p:blipFill rotWithShape="1">
            <a:blip r:embed="rId5"/>
            <a:srcRect l="57593" t="33951" r="26851" b="46955"/>
            <a:stretch/>
          </p:blipFill>
          <p:spPr>
            <a:xfrm>
              <a:off x="2935112" y="2014106"/>
              <a:ext cx="2648600" cy="914400"/>
            </a:xfrm>
            <a:prstGeom prst="rect">
              <a:avLst/>
            </a:prstGeom>
          </p:spPr>
        </p:pic>
        <p:sp>
          <p:nvSpPr>
            <p:cNvPr id="12" name="TextBox 11">
              <a:extLst>
                <a:ext uri="{FF2B5EF4-FFF2-40B4-BE49-F238E27FC236}">
                  <a16:creationId xmlns:a16="http://schemas.microsoft.com/office/drawing/2014/main" id="{4C802468-2C3E-4085-8286-DCF2DD05048B}"/>
                </a:ext>
              </a:extLst>
            </p:cNvPr>
            <p:cNvSpPr txBox="1"/>
            <p:nvPr/>
          </p:nvSpPr>
          <p:spPr>
            <a:xfrm>
              <a:off x="2822990" y="2919745"/>
              <a:ext cx="4071963" cy="1989952"/>
            </a:xfrm>
            <a:prstGeom prst="rect">
              <a:avLst/>
            </a:prstGeom>
            <a:noFill/>
          </p:spPr>
          <p:txBody>
            <a:bodyPr wrap="square" rtlCol="0">
              <a:spAutoFit/>
            </a:bodyPr>
            <a:lstStyle/>
            <a:p>
              <a:r>
                <a:rPr lang="en-US" sz="2800" b="1" dirty="0">
                  <a:solidFill>
                    <a:srgbClr val="DB291C"/>
                  </a:solidFill>
                </a:rPr>
                <a:t>1 in 8 </a:t>
              </a:r>
              <a:r>
                <a:rPr lang="en-US" b="1" dirty="0">
                  <a:solidFill>
                    <a:srgbClr val="3D3935"/>
                  </a:solidFill>
                  <a:latin typeface="Arial" panose="020B0604020202020204" pitchFamily="34" charset="0"/>
                  <a:cs typeface="Arial" panose="020B0604020202020204" pitchFamily="34" charset="0"/>
                </a:rPr>
                <a:t>said they had never told anyone about their HIV status other than healthcare professionals</a:t>
              </a:r>
              <a:endParaRPr lang="en-GB" b="1" dirty="0">
                <a:solidFill>
                  <a:srgbClr val="3D3935"/>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6E22440-DB08-4EF9-90D0-1F1D04516EBD}"/>
              </a:ext>
            </a:extLst>
          </p:cNvPr>
          <p:cNvGrpSpPr/>
          <p:nvPr/>
        </p:nvGrpSpPr>
        <p:grpSpPr>
          <a:xfrm>
            <a:off x="6096000" y="3424955"/>
            <a:ext cx="2814131" cy="2503485"/>
            <a:chOff x="2584232" y="4279504"/>
            <a:chExt cx="3076036" cy="3054050"/>
          </a:xfrm>
        </p:grpSpPr>
        <p:pic>
          <p:nvPicPr>
            <p:cNvPr id="15" name="Picture 14">
              <a:extLst>
                <a:ext uri="{FF2B5EF4-FFF2-40B4-BE49-F238E27FC236}">
                  <a16:creationId xmlns:a16="http://schemas.microsoft.com/office/drawing/2014/main" id="{1E08433B-1D87-4741-A1A2-7277632CBD30}"/>
                </a:ext>
              </a:extLst>
            </p:cNvPr>
            <p:cNvPicPr>
              <a:picLocks noChangeAspect="1"/>
            </p:cNvPicPr>
            <p:nvPr/>
          </p:nvPicPr>
          <p:blipFill rotWithShape="1">
            <a:blip r:embed="rId5"/>
            <a:srcRect l="76203" t="32963" r="11759" b="46954"/>
            <a:stretch/>
          </p:blipFill>
          <p:spPr>
            <a:xfrm>
              <a:off x="2943027" y="4279504"/>
              <a:ext cx="2315609" cy="1086555"/>
            </a:xfrm>
            <a:prstGeom prst="rect">
              <a:avLst/>
            </a:prstGeom>
          </p:spPr>
        </p:pic>
        <p:sp>
          <p:nvSpPr>
            <p:cNvPr id="16" name="TextBox 15">
              <a:extLst>
                <a:ext uri="{FF2B5EF4-FFF2-40B4-BE49-F238E27FC236}">
                  <a16:creationId xmlns:a16="http://schemas.microsoft.com/office/drawing/2014/main" id="{7EA2F404-5924-4D2B-AB98-6AA068315759}"/>
                </a:ext>
              </a:extLst>
            </p:cNvPr>
            <p:cNvSpPr txBox="1"/>
            <p:nvPr/>
          </p:nvSpPr>
          <p:spPr>
            <a:xfrm>
              <a:off x="2584232" y="5343602"/>
              <a:ext cx="3076036" cy="1989952"/>
            </a:xfrm>
            <a:prstGeom prst="rect">
              <a:avLst/>
            </a:prstGeom>
            <a:noFill/>
          </p:spPr>
          <p:txBody>
            <a:bodyPr wrap="square" rtlCol="0">
              <a:spAutoFit/>
            </a:bodyPr>
            <a:lstStyle/>
            <a:p>
              <a:r>
                <a:rPr lang="en-US" sz="2800" b="1" dirty="0">
                  <a:solidFill>
                    <a:srgbClr val="DF1A28"/>
                  </a:solidFill>
                </a:rPr>
                <a:t>1 in 5 </a:t>
              </a:r>
              <a:r>
                <a:rPr lang="en-US" b="1" dirty="0">
                  <a:solidFill>
                    <a:srgbClr val="3D3935"/>
                  </a:solidFill>
                  <a:latin typeface="Arial" panose="020B0604020202020204" pitchFamily="34" charset="0"/>
                  <a:cs typeface="Arial" panose="020B0604020202020204" pitchFamily="34" charset="0"/>
                </a:rPr>
                <a:t>people needed help with loneliness and isolation in the past year</a:t>
              </a:r>
              <a:endParaRPr lang="en-GB" b="1" dirty="0">
                <a:solidFill>
                  <a:srgbClr val="3D3935"/>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4BBB5C24-B85A-4897-B28B-147FB47B969C}"/>
              </a:ext>
            </a:extLst>
          </p:cNvPr>
          <p:cNvSpPr txBox="1"/>
          <p:nvPr/>
        </p:nvSpPr>
        <p:spPr>
          <a:xfrm>
            <a:off x="6392893" y="6348506"/>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6"/>
              </a:rPr>
              <a:t>Changing Perceptions</a:t>
            </a:r>
            <a:endParaRPr lang="en-GB" dirty="0"/>
          </a:p>
        </p:txBody>
      </p:sp>
      <p:sp>
        <p:nvSpPr>
          <p:cNvPr id="24" name="TextBox 23">
            <a:extLst>
              <a:ext uri="{FF2B5EF4-FFF2-40B4-BE49-F238E27FC236}">
                <a16:creationId xmlns:a16="http://schemas.microsoft.com/office/drawing/2014/main" id="{2D2E4084-E0F8-4DA9-828D-0E6111757997}"/>
              </a:ext>
            </a:extLst>
          </p:cNvPr>
          <p:cNvSpPr txBox="1"/>
          <p:nvPr/>
        </p:nvSpPr>
        <p:spPr>
          <a:xfrm>
            <a:off x="1904762" y="1369154"/>
            <a:ext cx="9081894" cy="1815882"/>
          </a:xfrm>
          <a:prstGeom prst="rect">
            <a:avLst/>
          </a:prstGeom>
          <a:noFill/>
        </p:spPr>
        <p:txBody>
          <a:bodyPr wrap="square">
            <a:spAutoFit/>
          </a:bodyPr>
          <a:lstStyle/>
          <a:p>
            <a:r>
              <a:rPr lang="en-GB" sz="2800" kern="1200" dirty="0">
                <a:solidFill>
                  <a:schemeClr val="tx1"/>
                </a:solidFill>
                <a:effectLst/>
                <a:latin typeface="Arial" panose="020B0604020202020204" pitchFamily="34" charset="0"/>
                <a:cs typeface="Arial" panose="020B0604020202020204" pitchFamily="34" charset="0"/>
              </a:rPr>
              <a:t>Imagin</a:t>
            </a:r>
            <a:r>
              <a:rPr lang="en-GB" sz="2800" dirty="0">
                <a:latin typeface="Arial" panose="020B0604020202020204" pitchFamily="34" charset="0"/>
                <a:cs typeface="Arial" panose="020B0604020202020204" pitchFamily="34" charset="0"/>
              </a:rPr>
              <a:t>e you have been diagnosed with a long term health condition, but you are nervous that people might treat you differently when they find out, even though you can live a long, healthy life….</a:t>
            </a:r>
            <a:endParaRPr lang="en-GB" sz="28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2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316453" y="299837"/>
            <a:ext cx="9875547" cy="1015663"/>
          </a:xfrm>
          <a:prstGeom prst="rect">
            <a:avLst/>
          </a:prstGeom>
          <a:noFill/>
        </p:spPr>
        <p:txBody>
          <a:bodyPr wrap="square" rtlCol="0">
            <a:spAutoFit/>
          </a:bodyPr>
          <a:lstStyle/>
          <a:p>
            <a:r>
              <a:rPr lang="en-GB" sz="6000" b="1" spc="120" dirty="0">
                <a:solidFill>
                  <a:srgbClr val="DF1A28"/>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17" name="Group 16">
            <a:extLst>
              <a:ext uri="{FF2B5EF4-FFF2-40B4-BE49-F238E27FC236}">
                <a16:creationId xmlns:a16="http://schemas.microsoft.com/office/drawing/2014/main" id="{3A5A7CE0-3AEB-42F5-BE44-8A67F09F5EF7}"/>
              </a:ext>
            </a:extLst>
          </p:cNvPr>
          <p:cNvGrpSpPr/>
          <p:nvPr/>
        </p:nvGrpSpPr>
        <p:grpSpPr>
          <a:xfrm>
            <a:off x="6096000" y="3652886"/>
            <a:ext cx="3120075" cy="2731227"/>
            <a:chOff x="7755255" y="1866287"/>
            <a:chExt cx="3076036" cy="2628099"/>
          </a:xfrm>
        </p:grpSpPr>
        <p:pic>
          <p:nvPicPr>
            <p:cNvPr id="18" name="Picture 17">
              <a:extLst>
                <a:ext uri="{FF2B5EF4-FFF2-40B4-BE49-F238E27FC236}">
                  <a16:creationId xmlns:a16="http://schemas.microsoft.com/office/drawing/2014/main" id="{19F5DBF0-8D19-4DBB-B585-A439D6C8D8BF}"/>
                </a:ext>
              </a:extLst>
            </p:cNvPr>
            <p:cNvPicPr>
              <a:picLocks noChangeAspect="1"/>
            </p:cNvPicPr>
            <p:nvPr/>
          </p:nvPicPr>
          <p:blipFill rotWithShape="1">
            <a:blip r:embed="rId5"/>
            <a:srcRect l="58241" t="44157" r="27315" b="35888"/>
            <a:stretch/>
          </p:blipFill>
          <p:spPr>
            <a:xfrm>
              <a:off x="8073094" y="1866287"/>
              <a:ext cx="2138776" cy="830996"/>
            </a:xfrm>
            <a:prstGeom prst="rect">
              <a:avLst/>
            </a:prstGeom>
          </p:spPr>
        </p:pic>
        <p:sp>
          <p:nvSpPr>
            <p:cNvPr id="19" name="TextBox 18">
              <a:extLst>
                <a:ext uri="{FF2B5EF4-FFF2-40B4-BE49-F238E27FC236}">
                  <a16:creationId xmlns:a16="http://schemas.microsoft.com/office/drawing/2014/main" id="{7642E408-3384-4F93-9F40-A413D7B89CAA}"/>
                </a:ext>
              </a:extLst>
            </p:cNvPr>
            <p:cNvSpPr txBox="1"/>
            <p:nvPr/>
          </p:nvSpPr>
          <p:spPr>
            <a:xfrm>
              <a:off x="7755255" y="2842350"/>
              <a:ext cx="3076036" cy="1652036"/>
            </a:xfrm>
            <a:prstGeom prst="rect">
              <a:avLst/>
            </a:prstGeom>
            <a:noFill/>
          </p:spPr>
          <p:txBody>
            <a:bodyPr wrap="square" rtlCol="0">
              <a:spAutoFit/>
            </a:bodyPr>
            <a:lstStyle/>
            <a:p>
              <a:r>
                <a:rPr lang="en-US" sz="2800" b="1" dirty="0">
                  <a:solidFill>
                    <a:srgbClr val="DB291C"/>
                  </a:solidFill>
                </a:rPr>
                <a:t>1 in 3 </a:t>
              </a:r>
              <a:r>
                <a:rPr lang="en-US" b="1" dirty="0">
                  <a:solidFill>
                    <a:srgbClr val="3D3935"/>
                  </a:solidFill>
                  <a:latin typeface="Arial" panose="020B0604020202020204" pitchFamily="34" charset="0"/>
                  <a:cs typeface="Arial" panose="020B0604020202020204" pitchFamily="34" charset="0"/>
                </a:rPr>
                <a:t>worried that they would be treated differently to other patients</a:t>
              </a:r>
              <a:endParaRPr lang="en-GB" b="1" dirty="0">
                <a:solidFill>
                  <a:srgbClr val="3D3935"/>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38C14A95-6BC2-4C1C-BBE3-35E9FFCC39ED}"/>
              </a:ext>
            </a:extLst>
          </p:cNvPr>
          <p:cNvGrpSpPr/>
          <p:nvPr/>
        </p:nvGrpSpPr>
        <p:grpSpPr>
          <a:xfrm>
            <a:off x="2053804" y="3410964"/>
            <a:ext cx="3261114" cy="2767297"/>
            <a:chOff x="7643921" y="3957994"/>
            <a:chExt cx="3711911" cy="3093127"/>
          </a:xfrm>
        </p:grpSpPr>
        <p:pic>
          <p:nvPicPr>
            <p:cNvPr id="21" name="Picture 20">
              <a:extLst>
                <a:ext uri="{FF2B5EF4-FFF2-40B4-BE49-F238E27FC236}">
                  <a16:creationId xmlns:a16="http://schemas.microsoft.com/office/drawing/2014/main" id="{6C1622DC-7E88-4BC7-99A5-BBCCB0F7C663}"/>
                </a:ext>
              </a:extLst>
            </p:cNvPr>
            <p:cNvPicPr>
              <a:picLocks noChangeAspect="1"/>
            </p:cNvPicPr>
            <p:nvPr/>
          </p:nvPicPr>
          <p:blipFill rotWithShape="1">
            <a:blip r:embed="rId6"/>
            <a:srcRect l="81009" t="38560" r="9443" b="26543"/>
            <a:stretch/>
          </p:blipFill>
          <p:spPr>
            <a:xfrm>
              <a:off x="8757800" y="3957994"/>
              <a:ext cx="1484151" cy="1525559"/>
            </a:xfrm>
            <a:prstGeom prst="rect">
              <a:avLst/>
            </a:prstGeom>
          </p:spPr>
        </p:pic>
        <p:sp>
          <p:nvSpPr>
            <p:cNvPr id="22" name="TextBox 21">
              <a:extLst>
                <a:ext uri="{FF2B5EF4-FFF2-40B4-BE49-F238E27FC236}">
                  <a16:creationId xmlns:a16="http://schemas.microsoft.com/office/drawing/2014/main" id="{E44269A3-5DBD-4B7D-8AAC-2DB5AEF34672}"/>
                </a:ext>
              </a:extLst>
            </p:cNvPr>
            <p:cNvSpPr txBox="1"/>
            <p:nvPr/>
          </p:nvSpPr>
          <p:spPr>
            <a:xfrm>
              <a:off x="7643921" y="5399085"/>
              <a:ext cx="3711911" cy="1652036"/>
            </a:xfrm>
            <a:prstGeom prst="rect">
              <a:avLst/>
            </a:prstGeom>
            <a:noFill/>
          </p:spPr>
          <p:txBody>
            <a:bodyPr wrap="square" rtlCol="0">
              <a:spAutoFit/>
            </a:bodyPr>
            <a:lstStyle/>
            <a:p>
              <a:r>
                <a:rPr lang="en-US" sz="2800" b="1" dirty="0">
                  <a:solidFill>
                    <a:srgbClr val="DF1A28"/>
                  </a:solidFill>
                </a:rPr>
                <a:t>1 in 10 </a:t>
              </a:r>
              <a:r>
                <a:rPr lang="en-US" b="1" dirty="0">
                  <a:solidFill>
                    <a:srgbClr val="3D3935"/>
                  </a:solidFill>
                  <a:latin typeface="Arial" panose="020B0604020202020204" pitchFamily="34" charset="0"/>
                  <a:cs typeface="Arial" panose="020B0604020202020204" pitchFamily="34" charset="0"/>
                </a:rPr>
                <a:t>had actually been denied or refused a health treatment or procedure that they needed</a:t>
              </a:r>
              <a:endParaRPr lang="en-GB" b="1" dirty="0">
                <a:solidFill>
                  <a:srgbClr val="3D3935"/>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4BBB5C24-B85A-4897-B28B-147FB47B969C}"/>
              </a:ext>
            </a:extLst>
          </p:cNvPr>
          <p:cNvSpPr txBox="1"/>
          <p:nvPr/>
        </p:nvSpPr>
        <p:spPr>
          <a:xfrm>
            <a:off x="6392893" y="6348506"/>
            <a:ext cx="2393245" cy="261610"/>
          </a:xfrm>
          <a:prstGeom prst="rect">
            <a:avLst/>
          </a:prstGeom>
          <a:noFill/>
        </p:spPr>
        <p:txBody>
          <a:bodyPr wrap="square" rtlCol="0">
            <a:spAutoFit/>
          </a:bodyPr>
          <a:lstStyle/>
          <a:p>
            <a:r>
              <a:rPr lang="en-US" sz="1100" dirty="0">
                <a:solidFill>
                  <a:srgbClr val="5A5A5A"/>
                </a:solidFill>
              </a:rPr>
              <a:t>Image source: </a:t>
            </a:r>
            <a:r>
              <a:rPr lang="en-US" sz="1100" dirty="0">
                <a:solidFill>
                  <a:srgbClr val="5A5A5A"/>
                </a:solidFill>
                <a:hlinkClick r:id="rId7"/>
              </a:rPr>
              <a:t>Changing Perceptions</a:t>
            </a:r>
            <a:endParaRPr lang="en-GB" dirty="0"/>
          </a:p>
        </p:txBody>
      </p:sp>
      <p:sp>
        <p:nvSpPr>
          <p:cNvPr id="24" name="TextBox 23">
            <a:extLst>
              <a:ext uri="{FF2B5EF4-FFF2-40B4-BE49-F238E27FC236}">
                <a16:creationId xmlns:a16="http://schemas.microsoft.com/office/drawing/2014/main" id="{94E2E941-5A1B-4912-8DE0-BE2C2BD4CF8D}"/>
              </a:ext>
            </a:extLst>
          </p:cNvPr>
          <p:cNvSpPr txBox="1"/>
          <p:nvPr/>
        </p:nvSpPr>
        <p:spPr>
          <a:xfrm>
            <a:off x="1904762" y="1369154"/>
            <a:ext cx="9081894" cy="1384995"/>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….and even when you step into health care settings to receive the treatment that you need, you find that you are treated differently.</a:t>
            </a:r>
            <a:endParaRPr lang="en-GB" sz="28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2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47581" y="1302019"/>
            <a:ext cx="6429620" cy="5160067"/>
          </a:xfrm>
          <a:prstGeom prst="rect">
            <a:avLst/>
          </a:prstGeom>
          <a:noFill/>
        </p:spPr>
        <p:txBody>
          <a:bodyPr wrap="square" rtlCol="0">
            <a:spAutoFit/>
          </a:bodyPr>
          <a:lstStyle/>
          <a:p>
            <a:pPr>
              <a:lnSpc>
                <a:spcPct val="120000"/>
              </a:lnSpc>
              <a:spcAft>
                <a:spcPts val="600"/>
              </a:spcAft>
              <a:buClr>
                <a:srgbClr val="DF1A28"/>
              </a:buClr>
              <a:buSzPct val="100000"/>
            </a:pPr>
            <a:endParaRPr lang="en-GB" sz="2800" dirty="0">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b="1" dirty="0">
                <a:solidFill>
                  <a:srgbClr val="DF1A28"/>
                </a:solidFill>
                <a:latin typeface="Arial" panose="020B0604020202020204" pitchFamily="34" charset="0"/>
                <a:cs typeface="Arial" panose="020B0604020202020204" pitchFamily="34" charset="0"/>
              </a:rPr>
              <a:t>#</a:t>
            </a:r>
            <a:r>
              <a:rPr lang="en-GB" sz="2800" b="1" dirty="0" err="1">
                <a:solidFill>
                  <a:srgbClr val="DF1A28"/>
                </a:solidFill>
                <a:latin typeface="Arial" panose="020B0604020202020204" pitchFamily="34" charset="0"/>
                <a:cs typeface="Arial" panose="020B0604020202020204" pitchFamily="34" charset="0"/>
              </a:rPr>
              <a:t>RocktheRibbon</a:t>
            </a:r>
            <a:endParaRPr lang="en-GB" sz="2800" b="1" dirty="0">
              <a:solidFill>
                <a:srgbClr val="DF1A28"/>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Challenge HIV stigma</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Treat people living with HIV with respect</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Organise a fundraiser for National AIDS Trust</a:t>
            </a: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can you do?</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Picture 2" descr="A person and person smiling&#10;&#10;Description automatically generated with medium confidence">
            <a:extLst>
              <a:ext uri="{FF2B5EF4-FFF2-40B4-BE49-F238E27FC236}">
                <a16:creationId xmlns:a16="http://schemas.microsoft.com/office/drawing/2014/main" id="{3DCBE03D-4BEB-46BA-BA60-D4802A1E1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8861" y="901588"/>
            <a:ext cx="3904591" cy="3904591"/>
          </a:xfrm>
          <a:prstGeom prst="rect">
            <a:avLst/>
          </a:prstGeom>
        </p:spPr>
      </p:pic>
    </p:spTree>
    <p:extLst>
      <p:ext uri="{BB962C8B-B14F-4D97-AF65-F5344CB8AC3E}">
        <p14:creationId xmlns:p14="http://schemas.microsoft.com/office/powerpoint/2010/main" val="409217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21416" y="1606098"/>
            <a:ext cx="9828139" cy="4868256"/>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HIV is a virus that attacks the body’s immune system. It is not the same as AIDS. </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With effective medication, people living with HIV can’t pass on the virus and can live as long as anyone else. </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HIV stigma can make life difficult for people living with HIV.</a:t>
            </a:r>
          </a:p>
          <a:p>
            <a:pPr marL="457200" indent="-457200">
              <a:lnSpc>
                <a:spcPct val="120000"/>
              </a:lnSpc>
              <a:spcAft>
                <a:spcPts val="600"/>
              </a:spcAft>
              <a:buClr>
                <a:srgbClr val="DF1A28"/>
              </a:buClr>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You can support World AIDS Day by wearing a red ribbon, keeping yourself and others informed about HIV and treating people living with HIV with respect.</a:t>
            </a:r>
          </a:p>
          <a:p>
            <a:pPr marL="457200" indent="-457200">
              <a:lnSpc>
                <a:spcPct val="120000"/>
              </a:lnSpc>
              <a:spcAft>
                <a:spcPts val="600"/>
              </a:spcAft>
              <a:buClr>
                <a:srgbClr val="DF1A28"/>
              </a:buClr>
              <a:buSzPct val="10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4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188109" y="341742"/>
            <a:ext cx="9261446" cy="1015663"/>
          </a:xfrm>
          <a:prstGeom prst="rect">
            <a:avLst/>
          </a:prstGeom>
          <a:noFill/>
        </p:spPr>
        <p:txBody>
          <a:bodyPr wrap="square" rtlCol="0">
            <a:spAutoFit/>
          </a:bodyPr>
          <a:lstStyle/>
          <a:p>
            <a:r>
              <a:rPr lang="en-GB" sz="6000" b="1" spc="-150" dirty="0">
                <a:solidFill>
                  <a:srgbClr val="DB291C"/>
                </a:solidFill>
                <a:latin typeface="Arial" panose="020B0604020202020204" pitchFamily="34" charset="0"/>
                <a:cs typeface="Arial" panose="020B0604020202020204" pitchFamily="34" charset="0"/>
              </a:rPr>
              <a:t>Summary</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155155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standing, trouser, posing&#10;&#10;Description automatically generated">
            <a:extLst>
              <a:ext uri="{FF2B5EF4-FFF2-40B4-BE49-F238E27FC236}">
                <a16:creationId xmlns:a16="http://schemas.microsoft.com/office/drawing/2014/main" id="{23CAE4A0-931E-4C0C-B838-79E19FA2CA67}"/>
              </a:ext>
            </a:extLst>
          </p:cNvPr>
          <p:cNvPicPr>
            <a:picLocks noChangeAspect="1"/>
          </p:cNvPicPr>
          <p:nvPr/>
        </p:nvPicPr>
        <p:blipFill rotWithShape="1">
          <a:blip r:embed="rId3">
            <a:extLst>
              <a:ext uri="{28A0092B-C50C-407E-A947-70E740481C1C}">
                <a14:useLocalDpi xmlns:a14="http://schemas.microsoft.com/office/drawing/2010/main" val="0"/>
              </a:ext>
            </a:extLst>
          </a:blip>
          <a:srcRect l="18378" t="1325" r="22524" b="-1"/>
          <a:stretch/>
        </p:blipFill>
        <p:spPr>
          <a:xfrm>
            <a:off x="1827644" y="1302019"/>
            <a:ext cx="2964654" cy="14142972"/>
          </a:xfrm>
          <a:prstGeom prst="rect">
            <a:avLst/>
          </a:prstGeom>
        </p:spPr>
      </p:pic>
      <p:sp>
        <p:nvSpPr>
          <p:cNvPr id="12" name="TextBox 11">
            <a:extLst>
              <a:ext uri="{FF2B5EF4-FFF2-40B4-BE49-F238E27FC236}">
                <a16:creationId xmlns:a16="http://schemas.microsoft.com/office/drawing/2014/main" id="{A0D4DC65-77EA-4E8A-819F-B028F7EBE719}"/>
              </a:ext>
            </a:extLst>
          </p:cNvPr>
          <p:cNvSpPr txBox="1"/>
          <p:nvPr/>
        </p:nvSpPr>
        <p:spPr>
          <a:xfrm>
            <a:off x="5144760" y="1302019"/>
            <a:ext cx="6429620" cy="5538632"/>
          </a:xfrm>
          <a:prstGeom prst="rect">
            <a:avLst/>
          </a:prstGeom>
          <a:noFill/>
        </p:spPr>
        <p:txBody>
          <a:bodyPr wrap="square" rtlCol="0">
            <a:spAutoFit/>
          </a:bodyPr>
          <a:lstStyle/>
          <a:p>
            <a:pPr>
              <a:lnSpc>
                <a:spcPct val="120000"/>
              </a:lnSpc>
              <a:spcAft>
                <a:spcPts val="600"/>
              </a:spcAft>
              <a:buClr>
                <a:srgbClr val="DF1A28"/>
              </a:buClr>
              <a:buSzPct val="100000"/>
            </a:pPr>
            <a:endParaRPr lang="en-GB" sz="3200" dirty="0">
              <a:solidFill>
                <a:srgbClr val="3D3935"/>
              </a:solidFill>
              <a:latin typeface="Arial" panose="020B0604020202020204" pitchFamily="34" charset="0"/>
              <a:cs typeface="Arial" panose="020B0604020202020204" pitchFamily="34" charset="0"/>
            </a:endParaRPr>
          </a:p>
          <a:p>
            <a:pPr algn="l" fontAlgn="base"/>
            <a:r>
              <a:rPr lang="en-US" sz="3200" b="0" i="0" dirty="0">
                <a:solidFill>
                  <a:srgbClr val="201F1E"/>
                </a:solidFill>
                <a:effectLst/>
                <a:latin typeface="Arial" panose="020B0604020202020204" pitchFamily="34" charset="0"/>
                <a:cs typeface="Arial" panose="020B0604020202020204" pitchFamily="34" charset="0"/>
              </a:rPr>
              <a:t>“HIV can affect anyone regardless of gender, race, religion or sexuality. But protecting and respecting yourself and others is as simple as a health checkup and using protection and or prevention.”</a:t>
            </a:r>
          </a:p>
          <a:p>
            <a:br>
              <a:rPr lang="en-US" sz="2800" dirty="0"/>
            </a:b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dirty="0">
                <a:solidFill>
                  <a:srgbClr val="DB291C"/>
                </a:solidFill>
                <a:latin typeface="Arial" panose="020B0604020202020204" pitchFamily="34" charset="0"/>
                <a:cs typeface="Arial" panose="020B0604020202020204" pitchFamily="34" charset="0"/>
              </a:rPr>
              <a:t>Some final words</a:t>
            </a:r>
            <a:endParaRPr lang="en-GB" sz="5400" b="1" spc="-150" dirty="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41698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A picture containing drawing, umbrella&#10;&#10;Description automatically generated">
            <a:extLst>
              <a:ext uri="{FF2B5EF4-FFF2-40B4-BE49-F238E27FC236}">
                <a16:creationId xmlns:a16="http://schemas.microsoft.com/office/drawing/2014/main" id="{2DB09737-7421-4F26-A43D-C0B3A090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857"/>
            <a:ext cx="12190476" cy="6857143"/>
          </a:xfrm>
          <a:prstGeom prst="rect">
            <a:avLst/>
          </a:prstGeom>
        </p:spPr>
      </p:pic>
      <p:pic>
        <p:nvPicPr>
          <p:cNvPr id="24" name="Picture 23" descr="A close up of a sign&#10;&#10;Description automatically generated">
            <a:extLst>
              <a:ext uri="{FF2B5EF4-FFF2-40B4-BE49-F238E27FC236}">
                <a16:creationId xmlns:a16="http://schemas.microsoft.com/office/drawing/2014/main" id="{80F215ED-5851-4D33-92BF-59E1A035A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109" y="1986794"/>
            <a:ext cx="4769201" cy="2884412"/>
          </a:xfrm>
          <a:prstGeom prst="rect">
            <a:avLst/>
          </a:prstGeom>
        </p:spPr>
      </p:pic>
      <p:sp>
        <p:nvSpPr>
          <p:cNvPr id="28" name="TextBox 27">
            <a:extLst>
              <a:ext uri="{FF2B5EF4-FFF2-40B4-BE49-F238E27FC236}">
                <a16:creationId xmlns:a16="http://schemas.microsoft.com/office/drawing/2014/main" id="{05F82A93-F006-4B9C-9137-D32A492FDC83}"/>
              </a:ext>
            </a:extLst>
          </p:cNvPr>
          <p:cNvSpPr txBox="1"/>
          <p:nvPr/>
        </p:nvSpPr>
        <p:spPr>
          <a:xfrm>
            <a:off x="351151" y="5727583"/>
            <a:ext cx="3432284" cy="461665"/>
          </a:xfrm>
          <a:prstGeom prst="rect">
            <a:avLst/>
          </a:prstGeom>
          <a:noFill/>
        </p:spPr>
        <p:txBody>
          <a:bodyPr wrap="square" rtlCol="0">
            <a:spAutoFit/>
          </a:bodyPr>
          <a:lstStyle/>
          <a:p>
            <a:r>
              <a:rPr lang="en-US" sz="2400" dirty="0">
                <a:solidFill>
                  <a:schemeClr val="bg1"/>
                </a:solidFill>
                <a:latin typeface="Arial Nova" panose="020B0604020202020204" pitchFamily="34" charset="0"/>
              </a:rPr>
              <a:t>www.nat.org.uk</a:t>
            </a:r>
            <a:endParaRPr lang="en-GB" sz="2400" dirty="0">
              <a:solidFill>
                <a:schemeClr val="bg1"/>
              </a:solidFill>
              <a:latin typeface="Arial Nova" panose="020B0604020202020204" pitchFamily="34" charset="0"/>
            </a:endParaRPr>
          </a:p>
        </p:txBody>
      </p:sp>
      <p:sp>
        <p:nvSpPr>
          <p:cNvPr id="29" name="TextBox 28">
            <a:extLst>
              <a:ext uri="{FF2B5EF4-FFF2-40B4-BE49-F238E27FC236}">
                <a16:creationId xmlns:a16="http://schemas.microsoft.com/office/drawing/2014/main" id="{5DC2B96E-DD8F-4636-88E1-C6A33360BEFB}"/>
              </a:ext>
            </a:extLst>
          </p:cNvPr>
          <p:cNvSpPr txBox="1"/>
          <p:nvPr/>
        </p:nvSpPr>
        <p:spPr>
          <a:xfrm>
            <a:off x="354752" y="3788591"/>
            <a:ext cx="5183211" cy="1938992"/>
          </a:xfrm>
          <a:prstGeom prst="rect">
            <a:avLst/>
          </a:prstGeom>
          <a:noFill/>
        </p:spPr>
        <p:txBody>
          <a:bodyPr wrap="square" rtlCol="0">
            <a:spAutoFit/>
          </a:bodyPr>
          <a:lstStyle/>
          <a:p>
            <a:r>
              <a:rPr lang="en-US" sz="2000" dirty="0">
                <a:solidFill>
                  <a:schemeClr val="bg1"/>
                </a:solidFill>
                <a:latin typeface="Arial Nova Light" panose="020B0604020202020204" pitchFamily="34" charset="0"/>
              </a:rPr>
              <a:t>We’re the UK’s HIV rights charity. We work to stop HIV from standing in the way of health, dignity and equality, and to end new HIV transmissions. Our expertise, research and advocacy secure lasting change to the lives of people living with and at risk of HIV.</a:t>
            </a:r>
            <a:endParaRPr lang="en-GB" sz="2000" dirty="0">
              <a:solidFill>
                <a:schemeClr val="bg1"/>
              </a:solidFill>
              <a:latin typeface="Arial Nova Light" panose="020B0604020202020204" pitchFamily="34" charset="0"/>
            </a:endParaRPr>
          </a:p>
        </p:txBody>
      </p:sp>
    </p:spTree>
    <p:extLst>
      <p:ext uri="{BB962C8B-B14F-4D97-AF65-F5344CB8AC3E}">
        <p14:creationId xmlns:p14="http://schemas.microsoft.com/office/powerpoint/2010/main" val="346497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7109611" cy="6040308"/>
          </a:xfrm>
          <a:prstGeom prst="rect">
            <a:avLst/>
          </a:prstGeom>
          <a:noFill/>
        </p:spPr>
        <p:txBody>
          <a:bodyPr wrap="square" rtlCol="0">
            <a:spAutoFit/>
          </a:bodyPr>
          <a:lstStyle/>
          <a:p>
            <a:pPr>
              <a:lnSpc>
                <a:spcPct val="120000"/>
              </a:lnSpc>
              <a:spcAft>
                <a:spcPts val="600"/>
              </a:spcAft>
              <a:buClr>
                <a:srgbClr val="DF1A28"/>
              </a:buClr>
              <a:buSzPct val="100000"/>
            </a:pPr>
            <a:endParaRPr lang="en-GB" sz="2800" dirty="0">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World AIDS Day is held every year on </a:t>
            </a:r>
            <a:r>
              <a:rPr lang="en-GB" sz="2800" b="1" dirty="0">
                <a:latin typeface="Arial" panose="020B0604020202020204" pitchFamily="34" charset="0"/>
                <a:cs typeface="Arial" panose="020B0604020202020204" pitchFamily="34" charset="0"/>
              </a:rPr>
              <a:t>1 December </a:t>
            </a:r>
            <a:r>
              <a:rPr lang="en-GB" sz="2800" dirty="0">
                <a:latin typeface="Arial" panose="020B0604020202020204" pitchFamily="34" charset="0"/>
                <a:cs typeface="Arial" panose="020B0604020202020204" pitchFamily="34" charset="0"/>
              </a:rPr>
              <a:t>to raise awareness about HIV. </a:t>
            </a:r>
          </a:p>
          <a:p>
            <a:pPr marL="457200" indent="-457200">
              <a:lnSpc>
                <a:spcPct val="120000"/>
              </a:lnSpc>
              <a:spcAft>
                <a:spcPts val="600"/>
              </a:spcAft>
              <a:buClr>
                <a:srgbClr val="DF1A28"/>
              </a:buClr>
              <a:buSzPct val="100000"/>
              <a:buFont typeface="Arial" panose="020B0604020202020204" pitchFamily="34" charset="0"/>
              <a:buChar char="•"/>
            </a:pPr>
            <a:r>
              <a:rPr lang="en-GB" sz="2800" dirty="0">
                <a:latin typeface="Arial" panose="020B0604020202020204" pitchFamily="34" charset="0"/>
                <a:cs typeface="Arial" panose="020B0604020202020204" pitchFamily="34" charset="0"/>
              </a:rPr>
              <a:t>It is a day to show support for people living with HIV, remember those who have lost their lives because of HIV and learn the facts and realities of HIV today, in the UK and worldwide.</a:t>
            </a: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1E6AD4-62B4-475B-8687-E02DBD28EAA6}"/>
              </a:ext>
            </a:extLst>
          </p:cNvPr>
          <p:cNvSpPr txBox="1"/>
          <p:nvPr/>
        </p:nvSpPr>
        <p:spPr>
          <a:xfrm>
            <a:off x="2018856" y="554738"/>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is World AIDS Day?</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5" name="Picture 4" descr="A person wearing a yellow shirt&#10;&#10;Description automatically generated with medium confidence">
            <a:extLst>
              <a:ext uri="{FF2B5EF4-FFF2-40B4-BE49-F238E27FC236}">
                <a16:creationId xmlns:a16="http://schemas.microsoft.com/office/drawing/2014/main" id="{A9E59641-299B-401F-8D4E-89EC40F260C7}"/>
              </a:ext>
            </a:extLst>
          </p:cNvPr>
          <p:cNvPicPr>
            <a:picLocks noChangeAspect="1"/>
          </p:cNvPicPr>
          <p:nvPr/>
        </p:nvPicPr>
        <p:blipFill rotWithShape="1">
          <a:blip r:embed="rId4">
            <a:extLst>
              <a:ext uri="{28A0092B-C50C-407E-A947-70E740481C1C}">
                <a14:useLocalDpi xmlns:a14="http://schemas.microsoft.com/office/drawing/2010/main" val="0"/>
              </a:ext>
            </a:extLst>
          </a:blip>
          <a:srcRect t="912" b="2047"/>
          <a:stretch/>
        </p:blipFill>
        <p:spPr>
          <a:xfrm>
            <a:off x="8571546" y="1765300"/>
            <a:ext cx="3481137" cy="4794162"/>
          </a:xfrm>
          <a:prstGeom prst="rect">
            <a:avLst/>
          </a:prstGeom>
        </p:spPr>
      </p:pic>
    </p:spTree>
    <p:extLst>
      <p:ext uri="{BB962C8B-B14F-4D97-AF65-F5344CB8AC3E}">
        <p14:creationId xmlns:p14="http://schemas.microsoft.com/office/powerpoint/2010/main" val="410612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17100" y="840354"/>
            <a:ext cx="9836769" cy="6551217"/>
          </a:xfrm>
          <a:prstGeom prst="rect">
            <a:avLst/>
          </a:prstGeom>
          <a:noFill/>
        </p:spPr>
        <p:txBody>
          <a:bodyPr wrap="square" rtlCol="0">
            <a:spAutoFit/>
          </a:bodyPr>
          <a:lstStyle/>
          <a:p>
            <a:pPr>
              <a:lnSpc>
                <a:spcPct val="120000"/>
              </a:lnSpc>
              <a:spcAft>
                <a:spcPts val="600"/>
              </a:spcAft>
              <a:buClr>
                <a:srgbClr val="DF1A28"/>
              </a:buClr>
              <a:buSzPct val="100000"/>
            </a:pPr>
            <a:endParaRPr lang="en-GB" sz="2800" dirty="0">
              <a:solidFill>
                <a:srgbClr val="3D3935"/>
              </a:solidFill>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r>
              <a:rPr lang="en-GB" sz="2800" dirty="0">
                <a:latin typeface="Arial" panose="020B0604020202020204" pitchFamily="34" charset="0"/>
                <a:cs typeface="Arial" panose="020B0604020202020204" pitchFamily="34" charset="0"/>
              </a:rPr>
              <a:t>HIV is a virus that attacks the body's immune system. It stands for Human Immunodeficiency Virus (HIV).</a:t>
            </a:r>
          </a:p>
          <a:p>
            <a:pPr>
              <a:lnSpc>
                <a:spcPct val="120000"/>
              </a:lnSpc>
              <a:spcAft>
                <a:spcPts val="600"/>
              </a:spcAft>
              <a:buClr>
                <a:srgbClr val="DF1A28"/>
              </a:buClr>
              <a:buSzPct val="100000"/>
            </a:pPr>
            <a:endParaRPr lang="en-GB" sz="600" b="1" dirty="0">
              <a:solidFill>
                <a:srgbClr val="DB291C"/>
              </a:solidFill>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endParaRPr lang="en-GB" sz="500" dirty="0">
              <a:latin typeface="Arial" panose="020B0604020202020204" pitchFamily="34" charset="0"/>
              <a:cs typeface="Arial" panose="020B0604020202020204" pitchFamily="34" charset="0"/>
            </a:endParaRPr>
          </a:p>
          <a:p>
            <a:pPr>
              <a:lnSpc>
                <a:spcPct val="120000"/>
              </a:lnSpc>
              <a:spcAft>
                <a:spcPts val="600"/>
              </a:spcAft>
              <a:buClr>
                <a:srgbClr val="DF1A28"/>
              </a:buClr>
              <a:buSzPct val="100000"/>
            </a:pPr>
            <a:r>
              <a:rPr lang="en-GB" sz="2800" dirty="0">
                <a:latin typeface="Arial" panose="020B0604020202020204" pitchFamily="34" charset="0"/>
                <a:cs typeface="Arial" panose="020B0604020202020204" pitchFamily="34" charset="0"/>
              </a:rPr>
              <a:t>AIDS stands for Acquired Immune Deficiency Syndrome. It is a serious illness that can develop when HIV damages the immune system to such an extent that it can no longer fight off a range of infections it would normally cope with. </a:t>
            </a:r>
          </a:p>
          <a:p>
            <a:pPr>
              <a:lnSpc>
                <a:spcPct val="120000"/>
              </a:lnSpc>
              <a:spcAft>
                <a:spcPts val="600"/>
              </a:spcAft>
              <a:buClr>
                <a:srgbClr val="DF1A28"/>
              </a:buClr>
              <a:buSzPct val="100000"/>
            </a:pPr>
            <a:r>
              <a:rPr lang="en-GB" sz="2800" b="1" dirty="0">
                <a:solidFill>
                  <a:srgbClr val="DB291C"/>
                </a:solidFill>
                <a:latin typeface="Arial" panose="020B0604020202020204" pitchFamily="34" charset="0"/>
                <a:cs typeface="Arial" panose="020B0604020202020204" pitchFamily="34" charset="0"/>
              </a:rPr>
              <a:t>HIV is the not the same as AIDS. </a:t>
            </a:r>
          </a:p>
          <a:p>
            <a:pPr>
              <a:lnSpc>
                <a:spcPct val="120000"/>
              </a:lnSpc>
              <a:spcAft>
                <a:spcPts val="600"/>
              </a:spcAft>
              <a:buClr>
                <a:srgbClr val="DF1A28"/>
              </a:buClr>
              <a:buSzPct val="100000"/>
            </a:pPr>
            <a:r>
              <a:rPr lang="en-GB" sz="2800" b="1" dirty="0">
                <a:solidFill>
                  <a:srgbClr val="DB291C"/>
                </a:solidFill>
                <a:latin typeface="Arial" panose="020B0604020202020204" pitchFamily="34" charset="0"/>
                <a:cs typeface="Arial" panose="020B0604020202020204" pitchFamily="34" charset="0"/>
              </a:rPr>
              <a:t>AIDS only develops if HIV is left untreated.</a:t>
            </a: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dirty="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48592" y="360708"/>
            <a:ext cx="9261446" cy="923330"/>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What is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Picture 2" descr="Icon&#10;&#10;Description automatically generated">
            <a:extLst>
              <a:ext uri="{FF2B5EF4-FFF2-40B4-BE49-F238E27FC236}">
                <a16:creationId xmlns:a16="http://schemas.microsoft.com/office/drawing/2014/main" id="{DDB024CC-FE01-4096-B3F5-7AC0D23619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67961" y="36100"/>
            <a:ext cx="1684154" cy="1714500"/>
          </a:xfrm>
          <a:prstGeom prst="rect">
            <a:avLst/>
          </a:prstGeom>
        </p:spPr>
      </p:pic>
    </p:spTree>
    <p:extLst>
      <p:ext uri="{BB962C8B-B14F-4D97-AF65-F5344CB8AC3E}">
        <p14:creationId xmlns:p14="http://schemas.microsoft.com/office/powerpoint/2010/main" val="25191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1"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Globally, how many people are 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9" name="Group 8">
            <a:extLst>
              <a:ext uri="{FF2B5EF4-FFF2-40B4-BE49-F238E27FC236}">
                <a16:creationId xmlns:a16="http://schemas.microsoft.com/office/drawing/2014/main" id="{EF535034-5D69-4A88-8E0A-44D2404BB645}"/>
              </a:ext>
            </a:extLst>
          </p:cNvPr>
          <p:cNvGrpSpPr/>
          <p:nvPr/>
        </p:nvGrpSpPr>
        <p:grpSpPr>
          <a:xfrm>
            <a:off x="2769695" y="2319059"/>
            <a:ext cx="6070666" cy="3979010"/>
            <a:chOff x="3388335" y="2265028"/>
            <a:chExt cx="6070666" cy="3979010"/>
          </a:xfrm>
          <a:solidFill>
            <a:srgbClr val="DB291C"/>
          </a:solidFill>
        </p:grpSpPr>
        <p:grpSp>
          <p:nvGrpSpPr>
            <p:cNvPr id="10" name="Group 9">
              <a:extLst>
                <a:ext uri="{FF2B5EF4-FFF2-40B4-BE49-F238E27FC236}">
                  <a16:creationId xmlns:a16="http://schemas.microsoft.com/office/drawing/2014/main" id="{41B2726B-3994-4944-A63A-D1A8346F99EA}"/>
                </a:ext>
              </a:extLst>
            </p:cNvPr>
            <p:cNvGrpSpPr/>
            <p:nvPr/>
          </p:nvGrpSpPr>
          <p:grpSpPr>
            <a:xfrm>
              <a:off x="3388335" y="2265028"/>
              <a:ext cx="3049384" cy="3979010"/>
              <a:chOff x="6756399" y="1945768"/>
              <a:chExt cx="3049384" cy="3979010"/>
            </a:xfrm>
            <a:grpFill/>
          </p:grpSpPr>
          <p:grpSp>
            <p:nvGrpSpPr>
              <p:cNvPr id="14" name="Group 13">
                <a:extLst>
                  <a:ext uri="{FF2B5EF4-FFF2-40B4-BE49-F238E27FC236}">
                    <a16:creationId xmlns:a16="http://schemas.microsoft.com/office/drawing/2014/main" id="{680D5927-05AA-4626-93EC-207BAFD7F8D5}"/>
                  </a:ext>
                </a:extLst>
              </p:cNvPr>
              <p:cNvGrpSpPr/>
              <p:nvPr/>
            </p:nvGrpSpPr>
            <p:grpSpPr>
              <a:xfrm>
                <a:off x="6756399" y="1945768"/>
                <a:ext cx="1512000" cy="1980000"/>
                <a:chOff x="6756399" y="1945768"/>
                <a:chExt cx="3033603" cy="3962041"/>
              </a:xfrm>
              <a:grpFill/>
            </p:grpSpPr>
            <p:grpSp>
              <p:nvGrpSpPr>
                <p:cNvPr id="318" name="Group 317">
                  <a:extLst>
                    <a:ext uri="{FF2B5EF4-FFF2-40B4-BE49-F238E27FC236}">
                      <a16:creationId xmlns:a16="http://schemas.microsoft.com/office/drawing/2014/main" id="{9EAD7D0E-D229-4564-99D9-D36368BE5677}"/>
                    </a:ext>
                  </a:extLst>
                </p:cNvPr>
                <p:cNvGrpSpPr/>
                <p:nvPr/>
              </p:nvGrpSpPr>
              <p:grpSpPr>
                <a:xfrm>
                  <a:off x="6756399" y="1945768"/>
                  <a:ext cx="1494000" cy="1962000"/>
                  <a:chOff x="914399" y="1945768"/>
                  <a:chExt cx="2980264" cy="3930099"/>
                </a:xfrm>
                <a:grpFill/>
              </p:grpSpPr>
              <p:pic>
                <p:nvPicPr>
                  <p:cNvPr id="394" name="Picture 393">
                    <a:extLst>
                      <a:ext uri="{FF2B5EF4-FFF2-40B4-BE49-F238E27FC236}">
                        <a16:creationId xmlns:a16="http://schemas.microsoft.com/office/drawing/2014/main" id="{8FE7DF21-0C3A-44C8-B06E-5394D904D7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395" name="Picture 394">
                    <a:extLst>
                      <a:ext uri="{FF2B5EF4-FFF2-40B4-BE49-F238E27FC236}">
                        <a16:creationId xmlns:a16="http://schemas.microsoft.com/office/drawing/2014/main" id="{756356E3-FAC3-4F6C-96CD-8628830C31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396" name="Picture 395">
                    <a:extLst>
                      <a:ext uri="{FF2B5EF4-FFF2-40B4-BE49-F238E27FC236}">
                        <a16:creationId xmlns:a16="http://schemas.microsoft.com/office/drawing/2014/main" id="{5F1E5DFB-3923-4519-AC37-01C461BB4F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397" name="Picture 396">
                    <a:extLst>
                      <a:ext uri="{FF2B5EF4-FFF2-40B4-BE49-F238E27FC236}">
                        <a16:creationId xmlns:a16="http://schemas.microsoft.com/office/drawing/2014/main" id="{7E783E74-F6EF-4BDC-922D-0FCA14DA37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398" name="Picture 397">
                    <a:extLst>
                      <a:ext uri="{FF2B5EF4-FFF2-40B4-BE49-F238E27FC236}">
                        <a16:creationId xmlns:a16="http://schemas.microsoft.com/office/drawing/2014/main" id="{57460FB3-B5A0-49C3-8FBD-11B567FA5B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399" name="Picture 398">
                    <a:extLst>
                      <a:ext uri="{FF2B5EF4-FFF2-40B4-BE49-F238E27FC236}">
                        <a16:creationId xmlns:a16="http://schemas.microsoft.com/office/drawing/2014/main" id="{F7A9BF70-A48F-4828-BA7A-C399EAA7F2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400" name="Picture 399">
                    <a:extLst>
                      <a:ext uri="{FF2B5EF4-FFF2-40B4-BE49-F238E27FC236}">
                        <a16:creationId xmlns:a16="http://schemas.microsoft.com/office/drawing/2014/main" id="{789EA62F-C01E-4372-8A16-1E0E387E18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401" name="Picture 400">
                    <a:extLst>
                      <a:ext uri="{FF2B5EF4-FFF2-40B4-BE49-F238E27FC236}">
                        <a16:creationId xmlns:a16="http://schemas.microsoft.com/office/drawing/2014/main" id="{9EAAE6CB-6B87-4FFA-B4FB-F730E5DAE3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402" name="Picture 401">
                    <a:extLst>
                      <a:ext uri="{FF2B5EF4-FFF2-40B4-BE49-F238E27FC236}">
                        <a16:creationId xmlns:a16="http://schemas.microsoft.com/office/drawing/2014/main" id="{BF8DCE1B-A001-47EF-96E3-C13DCF2B59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403" name="Picture 402">
                    <a:extLst>
                      <a:ext uri="{FF2B5EF4-FFF2-40B4-BE49-F238E27FC236}">
                        <a16:creationId xmlns:a16="http://schemas.microsoft.com/office/drawing/2014/main" id="{0E13B41D-9106-4F72-BCF8-FA796C80A5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404" name="Picture 403">
                    <a:extLst>
                      <a:ext uri="{FF2B5EF4-FFF2-40B4-BE49-F238E27FC236}">
                        <a16:creationId xmlns:a16="http://schemas.microsoft.com/office/drawing/2014/main" id="{C8236EC9-D6D1-4E47-9907-BC3D554A87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405" name="Picture 404">
                    <a:extLst>
                      <a:ext uri="{FF2B5EF4-FFF2-40B4-BE49-F238E27FC236}">
                        <a16:creationId xmlns:a16="http://schemas.microsoft.com/office/drawing/2014/main" id="{CF198DB1-BF28-4CF5-8CD8-A7EAC91FA6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406" name="Picture 405">
                    <a:extLst>
                      <a:ext uri="{FF2B5EF4-FFF2-40B4-BE49-F238E27FC236}">
                        <a16:creationId xmlns:a16="http://schemas.microsoft.com/office/drawing/2014/main" id="{FA0FCED2-C4FF-4C60-9CF8-2EB81373C7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407" name="Picture 406">
                    <a:extLst>
                      <a:ext uri="{FF2B5EF4-FFF2-40B4-BE49-F238E27FC236}">
                        <a16:creationId xmlns:a16="http://schemas.microsoft.com/office/drawing/2014/main" id="{9B39FFDD-CB5C-434C-B1E9-9908CF6FC9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408" name="Picture 407">
                    <a:extLst>
                      <a:ext uri="{FF2B5EF4-FFF2-40B4-BE49-F238E27FC236}">
                        <a16:creationId xmlns:a16="http://schemas.microsoft.com/office/drawing/2014/main" id="{4B3B7767-BC36-417A-A026-B1D720EFCE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409" name="Picture 408">
                    <a:extLst>
                      <a:ext uri="{FF2B5EF4-FFF2-40B4-BE49-F238E27FC236}">
                        <a16:creationId xmlns:a16="http://schemas.microsoft.com/office/drawing/2014/main" id="{C67B4E8B-4EC2-4DE0-9BE1-D069159BAC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410" name="Picture 409">
                    <a:extLst>
                      <a:ext uri="{FF2B5EF4-FFF2-40B4-BE49-F238E27FC236}">
                        <a16:creationId xmlns:a16="http://schemas.microsoft.com/office/drawing/2014/main" id="{4EF745DE-57E3-4D04-A84F-3F85331DCA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411" name="Picture 410">
                    <a:extLst>
                      <a:ext uri="{FF2B5EF4-FFF2-40B4-BE49-F238E27FC236}">
                        <a16:creationId xmlns:a16="http://schemas.microsoft.com/office/drawing/2014/main" id="{BF55254C-A024-48B0-AC7C-0BA5031246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412" name="Picture 411">
                    <a:extLst>
                      <a:ext uri="{FF2B5EF4-FFF2-40B4-BE49-F238E27FC236}">
                        <a16:creationId xmlns:a16="http://schemas.microsoft.com/office/drawing/2014/main" id="{F257C494-ECBF-4644-9EBF-EE3DCF3F3C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413" name="Picture 412">
                    <a:extLst>
                      <a:ext uri="{FF2B5EF4-FFF2-40B4-BE49-F238E27FC236}">
                        <a16:creationId xmlns:a16="http://schemas.microsoft.com/office/drawing/2014/main" id="{9A96E376-5A58-44FC-888B-72F4EAE817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414" name="Picture 413">
                    <a:extLst>
                      <a:ext uri="{FF2B5EF4-FFF2-40B4-BE49-F238E27FC236}">
                        <a16:creationId xmlns:a16="http://schemas.microsoft.com/office/drawing/2014/main" id="{3E98E893-B7C8-414D-A73F-3228F55234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415" name="Picture 414">
                    <a:extLst>
                      <a:ext uri="{FF2B5EF4-FFF2-40B4-BE49-F238E27FC236}">
                        <a16:creationId xmlns:a16="http://schemas.microsoft.com/office/drawing/2014/main" id="{7126F014-9733-4192-8090-5A23F9C71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416" name="Picture 415">
                    <a:extLst>
                      <a:ext uri="{FF2B5EF4-FFF2-40B4-BE49-F238E27FC236}">
                        <a16:creationId xmlns:a16="http://schemas.microsoft.com/office/drawing/2014/main" id="{9EBC769E-A723-4933-ACD8-7C37D6A7EB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417" name="Picture 416">
                    <a:extLst>
                      <a:ext uri="{FF2B5EF4-FFF2-40B4-BE49-F238E27FC236}">
                        <a16:creationId xmlns:a16="http://schemas.microsoft.com/office/drawing/2014/main" id="{B299B9FB-C18D-4E0F-956E-ABCFF6613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319" name="Group 318">
                  <a:extLst>
                    <a:ext uri="{FF2B5EF4-FFF2-40B4-BE49-F238E27FC236}">
                      <a16:creationId xmlns:a16="http://schemas.microsoft.com/office/drawing/2014/main" id="{EAB38158-13C6-4384-80DB-B4D685C31B09}"/>
                    </a:ext>
                  </a:extLst>
                </p:cNvPr>
                <p:cNvGrpSpPr/>
                <p:nvPr/>
              </p:nvGrpSpPr>
              <p:grpSpPr>
                <a:xfrm>
                  <a:off x="8275863" y="1945768"/>
                  <a:ext cx="1494000" cy="1962000"/>
                  <a:chOff x="914399" y="1945768"/>
                  <a:chExt cx="2980264" cy="3930099"/>
                </a:xfrm>
                <a:grpFill/>
              </p:grpSpPr>
              <p:pic>
                <p:nvPicPr>
                  <p:cNvPr id="370" name="Picture 369">
                    <a:extLst>
                      <a:ext uri="{FF2B5EF4-FFF2-40B4-BE49-F238E27FC236}">
                        <a16:creationId xmlns:a16="http://schemas.microsoft.com/office/drawing/2014/main" id="{21F13883-A494-4295-8A9B-01186DC839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371" name="Picture 370">
                    <a:extLst>
                      <a:ext uri="{FF2B5EF4-FFF2-40B4-BE49-F238E27FC236}">
                        <a16:creationId xmlns:a16="http://schemas.microsoft.com/office/drawing/2014/main" id="{95F82186-F25C-4633-989B-16EDAEA428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372" name="Picture 371">
                    <a:extLst>
                      <a:ext uri="{FF2B5EF4-FFF2-40B4-BE49-F238E27FC236}">
                        <a16:creationId xmlns:a16="http://schemas.microsoft.com/office/drawing/2014/main" id="{27E145F9-16F5-43B0-923F-DC9CBFFF9D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373" name="Picture 372">
                    <a:extLst>
                      <a:ext uri="{FF2B5EF4-FFF2-40B4-BE49-F238E27FC236}">
                        <a16:creationId xmlns:a16="http://schemas.microsoft.com/office/drawing/2014/main" id="{7B72F14C-775D-47DD-94BE-B8D23CA4ED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374" name="Picture 373">
                    <a:extLst>
                      <a:ext uri="{FF2B5EF4-FFF2-40B4-BE49-F238E27FC236}">
                        <a16:creationId xmlns:a16="http://schemas.microsoft.com/office/drawing/2014/main" id="{92CF361C-0A57-42A6-80FC-4CEA8780BA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375" name="Picture 374">
                    <a:extLst>
                      <a:ext uri="{FF2B5EF4-FFF2-40B4-BE49-F238E27FC236}">
                        <a16:creationId xmlns:a16="http://schemas.microsoft.com/office/drawing/2014/main" id="{C34E7E6A-0812-4C89-A25F-1D1D6C9226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376" name="Picture 375">
                    <a:extLst>
                      <a:ext uri="{FF2B5EF4-FFF2-40B4-BE49-F238E27FC236}">
                        <a16:creationId xmlns:a16="http://schemas.microsoft.com/office/drawing/2014/main" id="{075911C3-7447-462D-8942-26E9B23262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377" name="Picture 376">
                    <a:extLst>
                      <a:ext uri="{FF2B5EF4-FFF2-40B4-BE49-F238E27FC236}">
                        <a16:creationId xmlns:a16="http://schemas.microsoft.com/office/drawing/2014/main" id="{1B89FAA5-3F08-4A73-B394-B35CC97897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378" name="Picture 377">
                    <a:extLst>
                      <a:ext uri="{FF2B5EF4-FFF2-40B4-BE49-F238E27FC236}">
                        <a16:creationId xmlns:a16="http://schemas.microsoft.com/office/drawing/2014/main" id="{E3EED960-86B3-4712-9669-9E5679287E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379" name="Picture 378">
                    <a:extLst>
                      <a:ext uri="{FF2B5EF4-FFF2-40B4-BE49-F238E27FC236}">
                        <a16:creationId xmlns:a16="http://schemas.microsoft.com/office/drawing/2014/main" id="{5D4A1858-F206-458B-B765-AA27554F89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380" name="Picture 379">
                    <a:extLst>
                      <a:ext uri="{FF2B5EF4-FFF2-40B4-BE49-F238E27FC236}">
                        <a16:creationId xmlns:a16="http://schemas.microsoft.com/office/drawing/2014/main" id="{28302A03-1F18-459B-97D6-7080B58A59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381" name="Picture 380">
                    <a:extLst>
                      <a:ext uri="{FF2B5EF4-FFF2-40B4-BE49-F238E27FC236}">
                        <a16:creationId xmlns:a16="http://schemas.microsoft.com/office/drawing/2014/main" id="{82A87CEB-5340-4F53-BC48-A4E6BC23A9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382" name="Picture 381">
                    <a:extLst>
                      <a:ext uri="{FF2B5EF4-FFF2-40B4-BE49-F238E27FC236}">
                        <a16:creationId xmlns:a16="http://schemas.microsoft.com/office/drawing/2014/main" id="{C28EA0D5-02E7-4CCD-B098-47D56B584D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383" name="Picture 382">
                    <a:extLst>
                      <a:ext uri="{FF2B5EF4-FFF2-40B4-BE49-F238E27FC236}">
                        <a16:creationId xmlns:a16="http://schemas.microsoft.com/office/drawing/2014/main" id="{29EBDD0B-5945-449F-AAD8-BFB7EB51E2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384" name="Picture 383">
                    <a:extLst>
                      <a:ext uri="{FF2B5EF4-FFF2-40B4-BE49-F238E27FC236}">
                        <a16:creationId xmlns:a16="http://schemas.microsoft.com/office/drawing/2014/main" id="{3D0A0E33-05A6-4D5E-A162-0D11AC755C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385" name="Picture 384">
                    <a:extLst>
                      <a:ext uri="{FF2B5EF4-FFF2-40B4-BE49-F238E27FC236}">
                        <a16:creationId xmlns:a16="http://schemas.microsoft.com/office/drawing/2014/main" id="{A1B2B1C1-2BEE-4EC1-9BDF-B1AD28DE3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386" name="Picture 385">
                    <a:extLst>
                      <a:ext uri="{FF2B5EF4-FFF2-40B4-BE49-F238E27FC236}">
                        <a16:creationId xmlns:a16="http://schemas.microsoft.com/office/drawing/2014/main" id="{85B71AE8-942F-41CC-A0E7-7A89FB469A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387" name="Picture 386">
                    <a:extLst>
                      <a:ext uri="{FF2B5EF4-FFF2-40B4-BE49-F238E27FC236}">
                        <a16:creationId xmlns:a16="http://schemas.microsoft.com/office/drawing/2014/main" id="{4DD7F47D-E689-4DE6-AB14-E2FF7FED38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388" name="Picture 387">
                    <a:extLst>
                      <a:ext uri="{FF2B5EF4-FFF2-40B4-BE49-F238E27FC236}">
                        <a16:creationId xmlns:a16="http://schemas.microsoft.com/office/drawing/2014/main" id="{ED2C2842-FDF8-41F3-B08C-61CB4E1253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389" name="Picture 388">
                    <a:extLst>
                      <a:ext uri="{FF2B5EF4-FFF2-40B4-BE49-F238E27FC236}">
                        <a16:creationId xmlns:a16="http://schemas.microsoft.com/office/drawing/2014/main" id="{C13D1E5F-55F9-4CAB-B3ED-340E7E2099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390" name="Picture 389">
                    <a:extLst>
                      <a:ext uri="{FF2B5EF4-FFF2-40B4-BE49-F238E27FC236}">
                        <a16:creationId xmlns:a16="http://schemas.microsoft.com/office/drawing/2014/main" id="{9A1ECCDB-630E-4FF5-AD60-8D33F9683F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391" name="Picture 390">
                    <a:extLst>
                      <a:ext uri="{FF2B5EF4-FFF2-40B4-BE49-F238E27FC236}">
                        <a16:creationId xmlns:a16="http://schemas.microsoft.com/office/drawing/2014/main" id="{DAF04925-04F1-4631-9D18-FCE9173B9C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392" name="Picture 391">
                    <a:extLst>
                      <a:ext uri="{FF2B5EF4-FFF2-40B4-BE49-F238E27FC236}">
                        <a16:creationId xmlns:a16="http://schemas.microsoft.com/office/drawing/2014/main" id="{E9678441-3043-4CC7-B330-475E6A0D3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393" name="Picture 392">
                    <a:extLst>
                      <a:ext uri="{FF2B5EF4-FFF2-40B4-BE49-F238E27FC236}">
                        <a16:creationId xmlns:a16="http://schemas.microsoft.com/office/drawing/2014/main" id="{B90C0FD9-79C5-43D2-8C8F-DF1FE1002A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320" name="Group 319">
                  <a:extLst>
                    <a:ext uri="{FF2B5EF4-FFF2-40B4-BE49-F238E27FC236}">
                      <a16:creationId xmlns:a16="http://schemas.microsoft.com/office/drawing/2014/main" id="{3335AD99-D66E-428B-B1EA-9D77CB4E2F39}"/>
                    </a:ext>
                  </a:extLst>
                </p:cNvPr>
                <p:cNvGrpSpPr/>
                <p:nvPr/>
              </p:nvGrpSpPr>
              <p:grpSpPr>
                <a:xfrm>
                  <a:off x="6756399" y="3945809"/>
                  <a:ext cx="1494000" cy="1962000"/>
                  <a:chOff x="914399" y="1945768"/>
                  <a:chExt cx="2980264" cy="3930099"/>
                </a:xfrm>
                <a:grpFill/>
              </p:grpSpPr>
              <p:pic>
                <p:nvPicPr>
                  <p:cNvPr id="346" name="Picture 345">
                    <a:extLst>
                      <a:ext uri="{FF2B5EF4-FFF2-40B4-BE49-F238E27FC236}">
                        <a16:creationId xmlns:a16="http://schemas.microsoft.com/office/drawing/2014/main" id="{90D964EF-59B7-4C5E-9912-11BD33807A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347" name="Picture 346">
                    <a:extLst>
                      <a:ext uri="{FF2B5EF4-FFF2-40B4-BE49-F238E27FC236}">
                        <a16:creationId xmlns:a16="http://schemas.microsoft.com/office/drawing/2014/main" id="{7189A0E9-69FA-4D7C-8A4D-3704C57002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348" name="Picture 347">
                    <a:extLst>
                      <a:ext uri="{FF2B5EF4-FFF2-40B4-BE49-F238E27FC236}">
                        <a16:creationId xmlns:a16="http://schemas.microsoft.com/office/drawing/2014/main" id="{86020797-9951-4305-8AE2-748E249B09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349" name="Picture 348">
                    <a:extLst>
                      <a:ext uri="{FF2B5EF4-FFF2-40B4-BE49-F238E27FC236}">
                        <a16:creationId xmlns:a16="http://schemas.microsoft.com/office/drawing/2014/main" id="{63F3E627-C234-46D8-BF77-40FE4D182E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350" name="Picture 349">
                    <a:extLst>
                      <a:ext uri="{FF2B5EF4-FFF2-40B4-BE49-F238E27FC236}">
                        <a16:creationId xmlns:a16="http://schemas.microsoft.com/office/drawing/2014/main" id="{E58BE441-FBCE-4189-90F0-F72F804ED8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351" name="Picture 350">
                    <a:extLst>
                      <a:ext uri="{FF2B5EF4-FFF2-40B4-BE49-F238E27FC236}">
                        <a16:creationId xmlns:a16="http://schemas.microsoft.com/office/drawing/2014/main" id="{3267EC15-674E-446A-B265-34A0132AF6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352" name="Picture 351">
                    <a:extLst>
                      <a:ext uri="{FF2B5EF4-FFF2-40B4-BE49-F238E27FC236}">
                        <a16:creationId xmlns:a16="http://schemas.microsoft.com/office/drawing/2014/main" id="{9E8851D8-7A7F-487D-B118-4EFE5A1BA8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353" name="Picture 352">
                    <a:extLst>
                      <a:ext uri="{FF2B5EF4-FFF2-40B4-BE49-F238E27FC236}">
                        <a16:creationId xmlns:a16="http://schemas.microsoft.com/office/drawing/2014/main" id="{58DE6D53-05E8-4061-AB1C-338395E3C0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354" name="Picture 353">
                    <a:extLst>
                      <a:ext uri="{FF2B5EF4-FFF2-40B4-BE49-F238E27FC236}">
                        <a16:creationId xmlns:a16="http://schemas.microsoft.com/office/drawing/2014/main" id="{C3F46EB4-E533-46BA-9329-27FF012530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355" name="Picture 354">
                    <a:extLst>
                      <a:ext uri="{FF2B5EF4-FFF2-40B4-BE49-F238E27FC236}">
                        <a16:creationId xmlns:a16="http://schemas.microsoft.com/office/drawing/2014/main" id="{616AA8DC-A8C7-4B13-83EA-5F3C5B509B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356" name="Picture 355">
                    <a:extLst>
                      <a:ext uri="{FF2B5EF4-FFF2-40B4-BE49-F238E27FC236}">
                        <a16:creationId xmlns:a16="http://schemas.microsoft.com/office/drawing/2014/main" id="{3D4E50E9-1CF8-4750-9520-5DAD8FDDB8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357" name="Picture 356">
                    <a:extLst>
                      <a:ext uri="{FF2B5EF4-FFF2-40B4-BE49-F238E27FC236}">
                        <a16:creationId xmlns:a16="http://schemas.microsoft.com/office/drawing/2014/main" id="{9478933F-D629-4036-9346-12F0968D30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358" name="Picture 357">
                    <a:extLst>
                      <a:ext uri="{FF2B5EF4-FFF2-40B4-BE49-F238E27FC236}">
                        <a16:creationId xmlns:a16="http://schemas.microsoft.com/office/drawing/2014/main" id="{7FF499E2-3A46-4E62-AF8B-0B03425B52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359" name="Picture 358">
                    <a:extLst>
                      <a:ext uri="{FF2B5EF4-FFF2-40B4-BE49-F238E27FC236}">
                        <a16:creationId xmlns:a16="http://schemas.microsoft.com/office/drawing/2014/main" id="{EF5DC350-70F9-46C5-A93F-25905353EA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360" name="Picture 359">
                    <a:extLst>
                      <a:ext uri="{FF2B5EF4-FFF2-40B4-BE49-F238E27FC236}">
                        <a16:creationId xmlns:a16="http://schemas.microsoft.com/office/drawing/2014/main" id="{DA4F73B7-4F70-496F-ACA9-E2E15C7A64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361" name="Picture 360">
                    <a:extLst>
                      <a:ext uri="{FF2B5EF4-FFF2-40B4-BE49-F238E27FC236}">
                        <a16:creationId xmlns:a16="http://schemas.microsoft.com/office/drawing/2014/main" id="{A883218F-1E10-4732-81DD-50EB6C18A1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362" name="Picture 361">
                    <a:extLst>
                      <a:ext uri="{FF2B5EF4-FFF2-40B4-BE49-F238E27FC236}">
                        <a16:creationId xmlns:a16="http://schemas.microsoft.com/office/drawing/2014/main" id="{BDE01DD6-CA2D-46A7-94E1-86BB60C2EA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363" name="Picture 362">
                    <a:extLst>
                      <a:ext uri="{FF2B5EF4-FFF2-40B4-BE49-F238E27FC236}">
                        <a16:creationId xmlns:a16="http://schemas.microsoft.com/office/drawing/2014/main" id="{881E0360-7951-48D7-92CF-52D94C51D3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364" name="Picture 363">
                    <a:extLst>
                      <a:ext uri="{FF2B5EF4-FFF2-40B4-BE49-F238E27FC236}">
                        <a16:creationId xmlns:a16="http://schemas.microsoft.com/office/drawing/2014/main" id="{39F18DEA-6B48-4122-BB6A-23D2EF8DA2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365" name="Picture 364">
                    <a:extLst>
                      <a:ext uri="{FF2B5EF4-FFF2-40B4-BE49-F238E27FC236}">
                        <a16:creationId xmlns:a16="http://schemas.microsoft.com/office/drawing/2014/main" id="{7C69043B-AE08-4877-BDF4-20F7C692B1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366" name="Picture 365">
                    <a:extLst>
                      <a:ext uri="{FF2B5EF4-FFF2-40B4-BE49-F238E27FC236}">
                        <a16:creationId xmlns:a16="http://schemas.microsoft.com/office/drawing/2014/main" id="{DE44CDAB-7BF6-4CC4-A792-9DC84C333F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367" name="Picture 366">
                    <a:extLst>
                      <a:ext uri="{FF2B5EF4-FFF2-40B4-BE49-F238E27FC236}">
                        <a16:creationId xmlns:a16="http://schemas.microsoft.com/office/drawing/2014/main" id="{0398B7DB-04E1-43EB-A0E3-F02CB31344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368" name="Picture 367">
                    <a:extLst>
                      <a:ext uri="{FF2B5EF4-FFF2-40B4-BE49-F238E27FC236}">
                        <a16:creationId xmlns:a16="http://schemas.microsoft.com/office/drawing/2014/main" id="{C2E9D7E6-E212-4D5D-9173-3EC74A76FD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369" name="Picture 368">
                    <a:extLst>
                      <a:ext uri="{FF2B5EF4-FFF2-40B4-BE49-F238E27FC236}">
                        <a16:creationId xmlns:a16="http://schemas.microsoft.com/office/drawing/2014/main" id="{AF8C3583-B62F-4417-9F35-7001C1F220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321" name="Group 320">
                  <a:extLst>
                    <a:ext uri="{FF2B5EF4-FFF2-40B4-BE49-F238E27FC236}">
                      <a16:creationId xmlns:a16="http://schemas.microsoft.com/office/drawing/2014/main" id="{7120424A-EB44-494A-A0AE-F9A886300E6E}"/>
                    </a:ext>
                  </a:extLst>
                </p:cNvPr>
                <p:cNvGrpSpPr/>
                <p:nvPr/>
              </p:nvGrpSpPr>
              <p:grpSpPr>
                <a:xfrm>
                  <a:off x="8296002" y="3945809"/>
                  <a:ext cx="1494000" cy="1962000"/>
                  <a:chOff x="914399" y="1945768"/>
                  <a:chExt cx="2980264" cy="3930099"/>
                </a:xfrm>
                <a:grpFill/>
              </p:grpSpPr>
              <p:pic>
                <p:nvPicPr>
                  <p:cNvPr id="322" name="Picture 321">
                    <a:extLst>
                      <a:ext uri="{FF2B5EF4-FFF2-40B4-BE49-F238E27FC236}">
                        <a16:creationId xmlns:a16="http://schemas.microsoft.com/office/drawing/2014/main" id="{EAC6AD19-DFC2-410F-B515-6908487343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323" name="Picture 322">
                    <a:extLst>
                      <a:ext uri="{FF2B5EF4-FFF2-40B4-BE49-F238E27FC236}">
                        <a16:creationId xmlns:a16="http://schemas.microsoft.com/office/drawing/2014/main" id="{AE5EBABC-3CF6-4DEA-BF70-1F17B70ADD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324" name="Picture 323">
                    <a:extLst>
                      <a:ext uri="{FF2B5EF4-FFF2-40B4-BE49-F238E27FC236}">
                        <a16:creationId xmlns:a16="http://schemas.microsoft.com/office/drawing/2014/main" id="{880189A7-369B-4805-BAC8-2624A621B8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325" name="Picture 324">
                    <a:extLst>
                      <a:ext uri="{FF2B5EF4-FFF2-40B4-BE49-F238E27FC236}">
                        <a16:creationId xmlns:a16="http://schemas.microsoft.com/office/drawing/2014/main" id="{09C74906-FCDA-4791-BB66-755329F655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326" name="Picture 325">
                    <a:extLst>
                      <a:ext uri="{FF2B5EF4-FFF2-40B4-BE49-F238E27FC236}">
                        <a16:creationId xmlns:a16="http://schemas.microsoft.com/office/drawing/2014/main" id="{2A5D8051-CC97-4DE4-8503-0509A2A2A7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327" name="Picture 326">
                    <a:extLst>
                      <a:ext uri="{FF2B5EF4-FFF2-40B4-BE49-F238E27FC236}">
                        <a16:creationId xmlns:a16="http://schemas.microsoft.com/office/drawing/2014/main" id="{63017CDC-C25B-4CDA-B363-DB4CA05606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328" name="Picture 327">
                    <a:extLst>
                      <a:ext uri="{FF2B5EF4-FFF2-40B4-BE49-F238E27FC236}">
                        <a16:creationId xmlns:a16="http://schemas.microsoft.com/office/drawing/2014/main" id="{3EB12E8E-5D4A-4313-81BF-664BDDA591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329" name="Picture 328">
                    <a:extLst>
                      <a:ext uri="{FF2B5EF4-FFF2-40B4-BE49-F238E27FC236}">
                        <a16:creationId xmlns:a16="http://schemas.microsoft.com/office/drawing/2014/main" id="{2716AB09-B335-42A1-A322-3CDA0B734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330" name="Picture 329">
                    <a:extLst>
                      <a:ext uri="{FF2B5EF4-FFF2-40B4-BE49-F238E27FC236}">
                        <a16:creationId xmlns:a16="http://schemas.microsoft.com/office/drawing/2014/main" id="{DF3F7EFD-4236-481C-A3FC-3233E866B4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331" name="Picture 330">
                    <a:extLst>
                      <a:ext uri="{FF2B5EF4-FFF2-40B4-BE49-F238E27FC236}">
                        <a16:creationId xmlns:a16="http://schemas.microsoft.com/office/drawing/2014/main" id="{791BDA53-A803-44A9-90D4-33C50B9BFB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332" name="Picture 331">
                    <a:extLst>
                      <a:ext uri="{FF2B5EF4-FFF2-40B4-BE49-F238E27FC236}">
                        <a16:creationId xmlns:a16="http://schemas.microsoft.com/office/drawing/2014/main" id="{FDBA9ABB-A537-421C-B31F-755A920D60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333" name="Picture 332">
                    <a:extLst>
                      <a:ext uri="{FF2B5EF4-FFF2-40B4-BE49-F238E27FC236}">
                        <a16:creationId xmlns:a16="http://schemas.microsoft.com/office/drawing/2014/main" id="{AE08DD0A-B18F-4DEF-9259-E9F2BDC848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334" name="Picture 333">
                    <a:extLst>
                      <a:ext uri="{FF2B5EF4-FFF2-40B4-BE49-F238E27FC236}">
                        <a16:creationId xmlns:a16="http://schemas.microsoft.com/office/drawing/2014/main" id="{67465EC6-BA33-40BB-8DE6-68E846706B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335" name="Picture 334">
                    <a:extLst>
                      <a:ext uri="{FF2B5EF4-FFF2-40B4-BE49-F238E27FC236}">
                        <a16:creationId xmlns:a16="http://schemas.microsoft.com/office/drawing/2014/main" id="{35EE56D0-4D30-42FA-B65E-D75B70E68F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336" name="Picture 335">
                    <a:extLst>
                      <a:ext uri="{FF2B5EF4-FFF2-40B4-BE49-F238E27FC236}">
                        <a16:creationId xmlns:a16="http://schemas.microsoft.com/office/drawing/2014/main" id="{84051985-ACFF-4F4E-8B51-B5AF55C4AD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337" name="Picture 336">
                    <a:extLst>
                      <a:ext uri="{FF2B5EF4-FFF2-40B4-BE49-F238E27FC236}">
                        <a16:creationId xmlns:a16="http://schemas.microsoft.com/office/drawing/2014/main" id="{BF4CA6AA-61E2-42E9-95C4-7CD6A0630A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338" name="Picture 337">
                    <a:extLst>
                      <a:ext uri="{FF2B5EF4-FFF2-40B4-BE49-F238E27FC236}">
                        <a16:creationId xmlns:a16="http://schemas.microsoft.com/office/drawing/2014/main" id="{2E177347-6DBE-424C-9460-29DFFF4199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339" name="Picture 338">
                    <a:extLst>
                      <a:ext uri="{FF2B5EF4-FFF2-40B4-BE49-F238E27FC236}">
                        <a16:creationId xmlns:a16="http://schemas.microsoft.com/office/drawing/2014/main" id="{9CDB7753-C181-44AB-A323-C77E27BC29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340" name="Picture 339">
                    <a:extLst>
                      <a:ext uri="{FF2B5EF4-FFF2-40B4-BE49-F238E27FC236}">
                        <a16:creationId xmlns:a16="http://schemas.microsoft.com/office/drawing/2014/main" id="{E09A0AF6-819B-4C86-930F-7EFC9A6101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341" name="Picture 340">
                    <a:extLst>
                      <a:ext uri="{FF2B5EF4-FFF2-40B4-BE49-F238E27FC236}">
                        <a16:creationId xmlns:a16="http://schemas.microsoft.com/office/drawing/2014/main" id="{B78B8B12-208E-47ED-90AF-BA6956B2A6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342" name="Picture 341">
                    <a:extLst>
                      <a:ext uri="{FF2B5EF4-FFF2-40B4-BE49-F238E27FC236}">
                        <a16:creationId xmlns:a16="http://schemas.microsoft.com/office/drawing/2014/main" id="{AC560A09-18A7-4028-8D45-64CD0AA5AE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343" name="Picture 342">
                    <a:extLst>
                      <a:ext uri="{FF2B5EF4-FFF2-40B4-BE49-F238E27FC236}">
                        <a16:creationId xmlns:a16="http://schemas.microsoft.com/office/drawing/2014/main" id="{6CD6DFD9-19FE-466D-8238-549D430D6F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344" name="Picture 343">
                    <a:extLst>
                      <a:ext uri="{FF2B5EF4-FFF2-40B4-BE49-F238E27FC236}">
                        <a16:creationId xmlns:a16="http://schemas.microsoft.com/office/drawing/2014/main" id="{4A02ECC1-9F5C-4478-8054-5E76F226CD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345" name="Picture 344">
                    <a:extLst>
                      <a:ext uri="{FF2B5EF4-FFF2-40B4-BE49-F238E27FC236}">
                        <a16:creationId xmlns:a16="http://schemas.microsoft.com/office/drawing/2014/main" id="{C426E0E1-6DB3-428E-831E-6705627F10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grpSp>
            <p:nvGrpSpPr>
              <p:cNvPr id="15" name="Group 14">
                <a:extLst>
                  <a:ext uri="{FF2B5EF4-FFF2-40B4-BE49-F238E27FC236}">
                    <a16:creationId xmlns:a16="http://schemas.microsoft.com/office/drawing/2014/main" id="{A7B13713-CF47-44FF-91F8-ECEFC0509C48}"/>
                  </a:ext>
                </a:extLst>
              </p:cNvPr>
              <p:cNvGrpSpPr/>
              <p:nvPr/>
            </p:nvGrpSpPr>
            <p:grpSpPr>
              <a:xfrm>
                <a:off x="8293783" y="1945768"/>
                <a:ext cx="1512000" cy="1980000"/>
                <a:chOff x="6756399" y="1945768"/>
                <a:chExt cx="3033603" cy="3962041"/>
              </a:xfrm>
              <a:grpFill/>
            </p:grpSpPr>
            <p:grpSp>
              <p:nvGrpSpPr>
                <p:cNvPr id="218" name="Group 217">
                  <a:extLst>
                    <a:ext uri="{FF2B5EF4-FFF2-40B4-BE49-F238E27FC236}">
                      <a16:creationId xmlns:a16="http://schemas.microsoft.com/office/drawing/2014/main" id="{B7FDCC82-923C-46B6-82A5-168233E163E2}"/>
                    </a:ext>
                  </a:extLst>
                </p:cNvPr>
                <p:cNvGrpSpPr/>
                <p:nvPr/>
              </p:nvGrpSpPr>
              <p:grpSpPr>
                <a:xfrm>
                  <a:off x="6756399" y="1945768"/>
                  <a:ext cx="1494000" cy="1962000"/>
                  <a:chOff x="914399" y="1945768"/>
                  <a:chExt cx="2980264" cy="3930099"/>
                </a:xfrm>
                <a:grpFill/>
              </p:grpSpPr>
              <p:pic>
                <p:nvPicPr>
                  <p:cNvPr id="294" name="Picture 293">
                    <a:extLst>
                      <a:ext uri="{FF2B5EF4-FFF2-40B4-BE49-F238E27FC236}">
                        <a16:creationId xmlns:a16="http://schemas.microsoft.com/office/drawing/2014/main" id="{0B35A17A-C9A2-4DFA-816E-22BA5423DA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295" name="Picture 294">
                    <a:extLst>
                      <a:ext uri="{FF2B5EF4-FFF2-40B4-BE49-F238E27FC236}">
                        <a16:creationId xmlns:a16="http://schemas.microsoft.com/office/drawing/2014/main" id="{2E8A78DF-0DC4-40D1-B299-9D1F62B6D9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296" name="Picture 295">
                    <a:extLst>
                      <a:ext uri="{FF2B5EF4-FFF2-40B4-BE49-F238E27FC236}">
                        <a16:creationId xmlns:a16="http://schemas.microsoft.com/office/drawing/2014/main" id="{23D3043B-B049-4E99-A07B-90E5136635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297" name="Picture 296">
                    <a:extLst>
                      <a:ext uri="{FF2B5EF4-FFF2-40B4-BE49-F238E27FC236}">
                        <a16:creationId xmlns:a16="http://schemas.microsoft.com/office/drawing/2014/main" id="{BA1238A8-7397-48CE-B4FA-33A7401426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298" name="Picture 297">
                    <a:extLst>
                      <a:ext uri="{FF2B5EF4-FFF2-40B4-BE49-F238E27FC236}">
                        <a16:creationId xmlns:a16="http://schemas.microsoft.com/office/drawing/2014/main" id="{A51939B6-FE44-4824-9888-5D62C8FE6A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299" name="Picture 298">
                    <a:extLst>
                      <a:ext uri="{FF2B5EF4-FFF2-40B4-BE49-F238E27FC236}">
                        <a16:creationId xmlns:a16="http://schemas.microsoft.com/office/drawing/2014/main" id="{252B48AD-ACB7-468E-85E0-DA5C42C8D4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300" name="Picture 299">
                    <a:extLst>
                      <a:ext uri="{FF2B5EF4-FFF2-40B4-BE49-F238E27FC236}">
                        <a16:creationId xmlns:a16="http://schemas.microsoft.com/office/drawing/2014/main" id="{89BC78A5-8CE3-4CCF-A4D2-C825F556C3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301" name="Picture 300">
                    <a:extLst>
                      <a:ext uri="{FF2B5EF4-FFF2-40B4-BE49-F238E27FC236}">
                        <a16:creationId xmlns:a16="http://schemas.microsoft.com/office/drawing/2014/main" id="{F97D09B9-6E45-4F8B-8F8E-6B2DE664A8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302" name="Picture 301">
                    <a:extLst>
                      <a:ext uri="{FF2B5EF4-FFF2-40B4-BE49-F238E27FC236}">
                        <a16:creationId xmlns:a16="http://schemas.microsoft.com/office/drawing/2014/main" id="{45EA7947-681D-4A74-9A1E-01A21250D0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303" name="Picture 302">
                    <a:extLst>
                      <a:ext uri="{FF2B5EF4-FFF2-40B4-BE49-F238E27FC236}">
                        <a16:creationId xmlns:a16="http://schemas.microsoft.com/office/drawing/2014/main" id="{645A4B95-5076-491F-9BB9-4ED0CC4127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304" name="Picture 303">
                    <a:extLst>
                      <a:ext uri="{FF2B5EF4-FFF2-40B4-BE49-F238E27FC236}">
                        <a16:creationId xmlns:a16="http://schemas.microsoft.com/office/drawing/2014/main" id="{5287F682-201E-4EC8-A0E3-9077E92262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305" name="Picture 304">
                    <a:extLst>
                      <a:ext uri="{FF2B5EF4-FFF2-40B4-BE49-F238E27FC236}">
                        <a16:creationId xmlns:a16="http://schemas.microsoft.com/office/drawing/2014/main" id="{BE5B2B2F-B93E-40CB-9BAA-F6E239CB24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306" name="Picture 305">
                    <a:extLst>
                      <a:ext uri="{FF2B5EF4-FFF2-40B4-BE49-F238E27FC236}">
                        <a16:creationId xmlns:a16="http://schemas.microsoft.com/office/drawing/2014/main" id="{64F77205-0C3B-407B-BA0E-84F50503BD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307" name="Picture 306">
                    <a:extLst>
                      <a:ext uri="{FF2B5EF4-FFF2-40B4-BE49-F238E27FC236}">
                        <a16:creationId xmlns:a16="http://schemas.microsoft.com/office/drawing/2014/main" id="{ABF61E7A-2FEF-4EBA-9875-5B962070A3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308" name="Picture 307">
                    <a:extLst>
                      <a:ext uri="{FF2B5EF4-FFF2-40B4-BE49-F238E27FC236}">
                        <a16:creationId xmlns:a16="http://schemas.microsoft.com/office/drawing/2014/main" id="{CA2DF159-39E6-4F3B-BACF-FCF1E37E54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309" name="Picture 308">
                    <a:extLst>
                      <a:ext uri="{FF2B5EF4-FFF2-40B4-BE49-F238E27FC236}">
                        <a16:creationId xmlns:a16="http://schemas.microsoft.com/office/drawing/2014/main" id="{2A7CDD7F-DA99-4C69-BB8C-9A879D8CEB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310" name="Picture 309">
                    <a:extLst>
                      <a:ext uri="{FF2B5EF4-FFF2-40B4-BE49-F238E27FC236}">
                        <a16:creationId xmlns:a16="http://schemas.microsoft.com/office/drawing/2014/main" id="{8CEFE80E-B4EB-42EF-8F7E-FAD107BDF7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311" name="Picture 310">
                    <a:extLst>
                      <a:ext uri="{FF2B5EF4-FFF2-40B4-BE49-F238E27FC236}">
                        <a16:creationId xmlns:a16="http://schemas.microsoft.com/office/drawing/2014/main" id="{4980A895-7938-449A-AE15-F0C34C0F7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312" name="Picture 311">
                    <a:extLst>
                      <a:ext uri="{FF2B5EF4-FFF2-40B4-BE49-F238E27FC236}">
                        <a16:creationId xmlns:a16="http://schemas.microsoft.com/office/drawing/2014/main" id="{92130406-074C-476F-BE1B-22A2583FB9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313" name="Picture 312">
                    <a:extLst>
                      <a:ext uri="{FF2B5EF4-FFF2-40B4-BE49-F238E27FC236}">
                        <a16:creationId xmlns:a16="http://schemas.microsoft.com/office/drawing/2014/main" id="{592F44C5-8E91-412B-BF0D-A2C15A7139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314" name="Picture 313">
                    <a:extLst>
                      <a:ext uri="{FF2B5EF4-FFF2-40B4-BE49-F238E27FC236}">
                        <a16:creationId xmlns:a16="http://schemas.microsoft.com/office/drawing/2014/main" id="{FE6F44AF-71EF-428B-8A40-00059CD20E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315" name="Picture 314">
                    <a:extLst>
                      <a:ext uri="{FF2B5EF4-FFF2-40B4-BE49-F238E27FC236}">
                        <a16:creationId xmlns:a16="http://schemas.microsoft.com/office/drawing/2014/main" id="{20D2E588-BEF1-428A-BE85-A3C071CAB1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316" name="Picture 315">
                    <a:extLst>
                      <a:ext uri="{FF2B5EF4-FFF2-40B4-BE49-F238E27FC236}">
                        <a16:creationId xmlns:a16="http://schemas.microsoft.com/office/drawing/2014/main" id="{5AE78A8B-8885-4B1F-9510-B75F976B51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317" name="Picture 316">
                    <a:extLst>
                      <a:ext uri="{FF2B5EF4-FFF2-40B4-BE49-F238E27FC236}">
                        <a16:creationId xmlns:a16="http://schemas.microsoft.com/office/drawing/2014/main" id="{2FC5C916-0B49-491F-9676-68F8E403F9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219" name="Group 218">
                  <a:extLst>
                    <a:ext uri="{FF2B5EF4-FFF2-40B4-BE49-F238E27FC236}">
                      <a16:creationId xmlns:a16="http://schemas.microsoft.com/office/drawing/2014/main" id="{6A1F0999-BBE3-4BB4-BEC5-1E1F09D5BD26}"/>
                    </a:ext>
                  </a:extLst>
                </p:cNvPr>
                <p:cNvGrpSpPr/>
                <p:nvPr/>
              </p:nvGrpSpPr>
              <p:grpSpPr>
                <a:xfrm>
                  <a:off x="8275863" y="1945768"/>
                  <a:ext cx="1494000" cy="1962000"/>
                  <a:chOff x="914399" y="1945768"/>
                  <a:chExt cx="2980264" cy="3930099"/>
                </a:xfrm>
                <a:grpFill/>
              </p:grpSpPr>
              <p:pic>
                <p:nvPicPr>
                  <p:cNvPr id="270" name="Picture 269">
                    <a:extLst>
                      <a:ext uri="{FF2B5EF4-FFF2-40B4-BE49-F238E27FC236}">
                        <a16:creationId xmlns:a16="http://schemas.microsoft.com/office/drawing/2014/main" id="{00F7562D-5C74-46BF-8375-A3937A827F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271" name="Picture 270">
                    <a:extLst>
                      <a:ext uri="{FF2B5EF4-FFF2-40B4-BE49-F238E27FC236}">
                        <a16:creationId xmlns:a16="http://schemas.microsoft.com/office/drawing/2014/main" id="{5B0415D4-2620-4AD0-AB98-E05F82502A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272" name="Picture 271">
                    <a:extLst>
                      <a:ext uri="{FF2B5EF4-FFF2-40B4-BE49-F238E27FC236}">
                        <a16:creationId xmlns:a16="http://schemas.microsoft.com/office/drawing/2014/main" id="{DE6AD39C-C99F-4AE7-B1B6-D584D2B7C6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273" name="Picture 272">
                    <a:extLst>
                      <a:ext uri="{FF2B5EF4-FFF2-40B4-BE49-F238E27FC236}">
                        <a16:creationId xmlns:a16="http://schemas.microsoft.com/office/drawing/2014/main" id="{37A82BCF-01AF-46B6-81E0-A3F7A946E5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274" name="Picture 273">
                    <a:extLst>
                      <a:ext uri="{FF2B5EF4-FFF2-40B4-BE49-F238E27FC236}">
                        <a16:creationId xmlns:a16="http://schemas.microsoft.com/office/drawing/2014/main" id="{615FE8B4-C7D4-445A-B2C9-6B113D4AB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275" name="Picture 274">
                    <a:extLst>
                      <a:ext uri="{FF2B5EF4-FFF2-40B4-BE49-F238E27FC236}">
                        <a16:creationId xmlns:a16="http://schemas.microsoft.com/office/drawing/2014/main" id="{03F683F7-DFB6-4D2A-9E5E-48F5C2B1D4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276" name="Picture 275">
                    <a:extLst>
                      <a:ext uri="{FF2B5EF4-FFF2-40B4-BE49-F238E27FC236}">
                        <a16:creationId xmlns:a16="http://schemas.microsoft.com/office/drawing/2014/main" id="{56B09668-9DE7-428A-89E6-DB7D459EBD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277" name="Picture 276">
                    <a:extLst>
                      <a:ext uri="{FF2B5EF4-FFF2-40B4-BE49-F238E27FC236}">
                        <a16:creationId xmlns:a16="http://schemas.microsoft.com/office/drawing/2014/main" id="{E19CC810-D234-4CBF-AB55-9DBD01157A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278" name="Picture 277">
                    <a:extLst>
                      <a:ext uri="{FF2B5EF4-FFF2-40B4-BE49-F238E27FC236}">
                        <a16:creationId xmlns:a16="http://schemas.microsoft.com/office/drawing/2014/main" id="{2ED061F8-185F-42E2-98E2-35B7FCA095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279" name="Picture 278">
                    <a:extLst>
                      <a:ext uri="{FF2B5EF4-FFF2-40B4-BE49-F238E27FC236}">
                        <a16:creationId xmlns:a16="http://schemas.microsoft.com/office/drawing/2014/main" id="{5BD2EFC7-3052-4EBD-A39E-895E6DC8E4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280" name="Picture 279">
                    <a:extLst>
                      <a:ext uri="{FF2B5EF4-FFF2-40B4-BE49-F238E27FC236}">
                        <a16:creationId xmlns:a16="http://schemas.microsoft.com/office/drawing/2014/main" id="{87B18396-AAD2-4BEC-992C-D350ED85CB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281" name="Picture 280">
                    <a:extLst>
                      <a:ext uri="{FF2B5EF4-FFF2-40B4-BE49-F238E27FC236}">
                        <a16:creationId xmlns:a16="http://schemas.microsoft.com/office/drawing/2014/main" id="{45F90890-BA10-45E8-9E67-AA27B11364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282" name="Picture 281">
                    <a:extLst>
                      <a:ext uri="{FF2B5EF4-FFF2-40B4-BE49-F238E27FC236}">
                        <a16:creationId xmlns:a16="http://schemas.microsoft.com/office/drawing/2014/main" id="{A3E6CAA0-E94E-4259-8F4C-E46E95112E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283" name="Picture 282">
                    <a:extLst>
                      <a:ext uri="{FF2B5EF4-FFF2-40B4-BE49-F238E27FC236}">
                        <a16:creationId xmlns:a16="http://schemas.microsoft.com/office/drawing/2014/main" id="{DB820019-15E6-4923-B743-6DE450AB39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284" name="Picture 283">
                    <a:extLst>
                      <a:ext uri="{FF2B5EF4-FFF2-40B4-BE49-F238E27FC236}">
                        <a16:creationId xmlns:a16="http://schemas.microsoft.com/office/drawing/2014/main" id="{D82059CF-A44D-405A-8704-63FD9D842F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285" name="Picture 284">
                    <a:extLst>
                      <a:ext uri="{FF2B5EF4-FFF2-40B4-BE49-F238E27FC236}">
                        <a16:creationId xmlns:a16="http://schemas.microsoft.com/office/drawing/2014/main" id="{EBB73AD0-C946-4D51-887A-43B4DAA83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286" name="Picture 285">
                    <a:extLst>
                      <a:ext uri="{FF2B5EF4-FFF2-40B4-BE49-F238E27FC236}">
                        <a16:creationId xmlns:a16="http://schemas.microsoft.com/office/drawing/2014/main" id="{A73DE1DA-B518-4C1B-90E7-487BB9EDF9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287" name="Picture 286">
                    <a:extLst>
                      <a:ext uri="{FF2B5EF4-FFF2-40B4-BE49-F238E27FC236}">
                        <a16:creationId xmlns:a16="http://schemas.microsoft.com/office/drawing/2014/main" id="{6FEA3C8B-0084-4695-AD7C-BB3BB35ACF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288" name="Picture 287">
                    <a:extLst>
                      <a:ext uri="{FF2B5EF4-FFF2-40B4-BE49-F238E27FC236}">
                        <a16:creationId xmlns:a16="http://schemas.microsoft.com/office/drawing/2014/main" id="{E6263F4A-3CD0-4769-8144-AF2BB1D55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289" name="Picture 288">
                    <a:extLst>
                      <a:ext uri="{FF2B5EF4-FFF2-40B4-BE49-F238E27FC236}">
                        <a16:creationId xmlns:a16="http://schemas.microsoft.com/office/drawing/2014/main" id="{7C6198DC-B69D-41B3-BB21-63A72937C6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290" name="Picture 289">
                    <a:extLst>
                      <a:ext uri="{FF2B5EF4-FFF2-40B4-BE49-F238E27FC236}">
                        <a16:creationId xmlns:a16="http://schemas.microsoft.com/office/drawing/2014/main" id="{FEE704F6-7796-4C13-9611-01B36B9DE8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291" name="Picture 290">
                    <a:extLst>
                      <a:ext uri="{FF2B5EF4-FFF2-40B4-BE49-F238E27FC236}">
                        <a16:creationId xmlns:a16="http://schemas.microsoft.com/office/drawing/2014/main" id="{99BAD413-F2C3-4B8F-8F9C-61EE9F217E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292" name="Picture 291">
                    <a:extLst>
                      <a:ext uri="{FF2B5EF4-FFF2-40B4-BE49-F238E27FC236}">
                        <a16:creationId xmlns:a16="http://schemas.microsoft.com/office/drawing/2014/main" id="{1F5DD779-B4F7-444F-8FE4-67EAA56736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293" name="Picture 292">
                    <a:extLst>
                      <a:ext uri="{FF2B5EF4-FFF2-40B4-BE49-F238E27FC236}">
                        <a16:creationId xmlns:a16="http://schemas.microsoft.com/office/drawing/2014/main" id="{0CE27AA2-CAAA-410F-98A7-3F75E11253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220" name="Group 219">
                  <a:extLst>
                    <a:ext uri="{FF2B5EF4-FFF2-40B4-BE49-F238E27FC236}">
                      <a16:creationId xmlns:a16="http://schemas.microsoft.com/office/drawing/2014/main" id="{15DFBEB0-7533-4509-BDB5-45F3682D1CF9}"/>
                    </a:ext>
                  </a:extLst>
                </p:cNvPr>
                <p:cNvGrpSpPr/>
                <p:nvPr/>
              </p:nvGrpSpPr>
              <p:grpSpPr>
                <a:xfrm>
                  <a:off x="6756399" y="3945809"/>
                  <a:ext cx="1494000" cy="1962000"/>
                  <a:chOff x="914399" y="1945768"/>
                  <a:chExt cx="2980264" cy="3930099"/>
                </a:xfrm>
                <a:grpFill/>
              </p:grpSpPr>
              <p:pic>
                <p:nvPicPr>
                  <p:cNvPr id="246" name="Picture 245">
                    <a:extLst>
                      <a:ext uri="{FF2B5EF4-FFF2-40B4-BE49-F238E27FC236}">
                        <a16:creationId xmlns:a16="http://schemas.microsoft.com/office/drawing/2014/main" id="{5920C4A7-75D8-456D-A9E5-F7CF278FEE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247" name="Picture 246">
                    <a:extLst>
                      <a:ext uri="{FF2B5EF4-FFF2-40B4-BE49-F238E27FC236}">
                        <a16:creationId xmlns:a16="http://schemas.microsoft.com/office/drawing/2014/main" id="{C1E8D09E-56B1-4BAF-ABCA-A36D58D4D1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248" name="Picture 247">
                    <a:extLst>
                      <a:ext uri="{FF2B5EF4-FFF2-40B4-BE49-F238E27FC236}">
                        <a16:creationId xmlns:a16="http://schemas.microsoft.com/office/drawing/2014/main" id="{1095C28F-3FFF-4FC2-9E2E-A401638731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249" name="Picture 248">
                    <a:extLst>
                      <a:ext uri="{FF2B5EF4-FFF2-40B4-BE49-F238E27FC236}">
                        <a16:creationId xmlns:a16="http://schemas.microsoft.com/office/drawing/2014/main" id="{EE6FB239-3686-4794-9FF4-E587188115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250" name="Picture 249">
                    <a:extLst>
                      <a:ext uri="{FF2B5EF4-FFF2-40B4-BE49-F238E27FC236}">
                        <a16:creationId xmlns:a16="http://schemas.microsoft.com/office/drawing/2014/main" id="{397AF0ED-5519-4CD9-895A-EA4584BAE1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251" name="Picture 250">
                    <a:extLst>
                      <a:ext uri="{FF2B5EF4-FFF2-40B4-BE49-F238E27FC236}">
                        <a16:creationId xmlns:a16="http://schemas.microsoft.com/office/drawing/2014/main" id="{9D452F1F-C0A5-48AD-B225-4ACEC92328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252" name="Picture 251">
                    <a:extLst>
                      <a:ext uri="{FF2B5EF4-FFF2-40B4-BE49-F238E27FC236}">
                        <a16:creationId xmlns:a16="http://schemas.microsoft.com/office/drawing/2014/main" id="{03F3B2E3-CD74-45DF-AA2F-8901681FF4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253" name="Picture 252">
                    <a:extLst>
                      <a:ext uri="{FF2B5EF4-FFF2-40B4-BE49-F238E27FC236}">
                        <a16:creationId xmlns:a16="http://schemas.microsoft.com/office/drawing/2014/main" id="{9C3E2A45-D499-4142-8817-9A6829B0A9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254" name="Picture 253">
                    <a:extLst>
                      <a:ext uri="{FF2B5EF4-FFF2-40B4-BE49-F238E27FC236}">
                        <a16:creationId xmlns:a16="http://schemas.microsoft.com/office/drawing/2014/main" id="{7FF5AA09-2EBE-48F7-BE9A-904284E5DF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255" name="Picture 254">
                    <a:extLst>
                      <a:ext uri="{FF2B5EF4-FFF2-40B4-BE49-F238E27FC236}">
                        <a16:creationId xmlns:a16="http://schemas.microsoft.com/office/drawing/2014/main" id="{145C8486-E4AD-4873-804B-6B2C8BBD8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256" name="Picture 255">
                    <a:extLst>
                      <a:ext uri="{FF2B5EF4-FFF2-40B4-BE49-F238E27FC236}">
                        <a16:creationId xmlns:a16="http://schemas.microsoft.com/office/drawing/2014/main" id="{F63861CF-307A-4493-B9C6-4FDA2418B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257" name="Picture 256">
                    <a:extLst>
                      <a:ext uri="{FF2B5EF4-FFF2-40B4-BE49-F238E27FC236}">
                        <a16:creationId xmlns:a16="http://schemas.microsoft.com/office/drawing/2014/main" id="{565BCBC2-0D92-4A08-AA7B-AAAABF741A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258" name="Picture 257">
                    <a:extLst>
                      <a:ext uri="{FF2B5EF4-FFF2-40B4-BE49-F238E27FC236}">
                        <a16:creationId xmlns:a16="http://schemas.microsoft.com/office/drawing/2014/main" id="{2F458EDC-B53A-448C-8E97-91183D2DA5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259" name="Picture 258">
                    <a:extLst>
                      <a:ext uri="{FF2B5EF4-FFF2-40B4-BE49-F238E27FC236}">
                        <a16:creationId xmlns:a16="http://schemas.microsoft.com/office/drawing/2014/main" id="{AA865CD1-2B6D-46F1-8563-4B0C549E81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260" name="Picture 259">
                    <a:extLst>
                      <a:ext uri="{FF2B5EF4-FFF2-40B4-BE49-F238E27FC236}">
                        <a16:creationId xmlns:a16="http://schemas.microsoft.com/office/drawing/2014/main" id="{E75D29E1-F00A-49B1-8FCD-00F7B7D704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261" name="Picture 260">
                    <a:extLst>
                      <a:ext uri="{FF2B5EF4-FFF2-40B4-BE49-F238E27FC236}">
                        <a16:creationId xmlns:a16="http://schemas.microsoft.com/office/drawing/2014/main" id="{6C3F5A84-75FE-4765-89CC-286569B91F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262" name="Picture 261">
                    <a:extLst>
                      <a:ext uri="{FF2B5EF4-FFF2-40B4-BE49-F238E27FC236}">
                        <a16:creationId xmlns:a16="http://schemas.microsoft.com/office/drawing/2014/main" id="{34A9E9A8-7A61-4C1F-846A-2D21F2A294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263" name="Picture 262">
                    <a:extLst>
                      <a:ext uri="{FF2B5EF4-FFF2-40B4-BE49-F238E27FC236}">
                        <a16:creationId xmlns:a16="http://schemas.microsoft.com/office/drawing/2014/main" id="{70A3C471-F856-4B9E-AD7A-976FC65071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264" name="Picture 263">
                    <a:extLst>
                      <a:ext uri="{FF2B5EF4-FFF2-40B4-BE49-F238E27FC236}">
                        <a16:creationId xmlns:a16="http://schemas.microsoft.com/office/drawing/2014/main" id="{AF43AC45-4735-43D7-84C7-454B0C597F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265" name="Picture 264">
                    <a:extLst>
                      <a:ext uri="{FF2B5EF4-FFF2-40B4-BE49-F238E27FC236}">
                        <a16:creationId xmlns:a16="http://schemas.microsoft.com/office/drawing/2014/main" id="{F892B552-8E65-4E7C-8E5C-069A82422C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266" name="Picture 265">
                    <a:extLst>
                      <a:ext uri="{FF2B5EF4-FFF2-40B4-BE49-F238E27FC236}">
                        <a16:creationId xmlns:a16="http://schemas.microsoft.com/office/drawing/2014/main" id="{A7207669-5375-4E64-9588-415CC16A0E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267" name="Picture 266">
                    <a:extLst>
                      <a:ext uri="{FF2B5EF4-FFF2-40B4-BE49-F238E27FC236}">
                        <a16:creationId xmlns:a16="http://schemas.microsoft.com/office/drawing/2014/main" id="{9098BAAF-E163-480A-93D7-D6BF2F4C48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268" name="Picture 267">
                    <a:extLst>
                      <a:ext uri="{FF2B5EF4-FFF2-40B4-BE49-F238E27FC236}">
                        <a16:creationId xmlns:a16="http://schemas.microsoft.com/office/drawing/2014/main" id="{26379D85-7340-4043-9A01-D744FAA999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269" name="Picture 268">
                    <a:extLst>
                      <a:ext uri="{FF2B5EF4-FFF2-40B4-BE49-F238E27FC236}">
                        <a16:creationId xmlns:a16="http://schemas.microsoft.com/office/drawing/2014/main" id="{64BA38A7-7F2D-4D08-81C7-91D9C8FBDF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221" name="Group 220">
                  <a:extLst>
                    <a:ext uri="{FF2B5EF4-FFF2-40B4-BE49-F238E27FC236}">
                      <a16:creationId xmlns:a16="http://schemas.microsoft.com/office/drawing/2014/main" id="{F277A536-77AB-4927-B7CD-A5AF8ADF2CAC}"/>
                    </a:ext>
                  </a:extLst>
                </p:cNvPr>
                <p:cNvGrpSpPr/>
                <p:nvPr/>
              </p:nvGrpSpPr>
              <p:grpSpPr>
                <a:xfrm>
                  <a:off x="8296002" y="3945809"/>
                  <a:ext cx="1494000" cy="1962000"/>
                  <a:chOff x="914399" y="1945768"/>
                  <a:chExt cx="2980264" cy="3930099"/>
                </a:xfrm>
                <a:grpFill/>
              </p:grpSpPr>
              <p:pic>
                <p:nvPicPr>
                  <p:cNvPr id="222" name="Picture 221">
                    <a:extLst>
                      <a:ext uri="{FF2B5EF4-FFF2-40B4-BE49-F238E27FC236}">
                        <a16:creationId xmlns:a16="http://schemas.microsoft.com/office/drawing/2014/main" id="{C9FA5C26-1D18-4AF5-9BDE-D5E542BF3B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223" name="Picture 222">
                    <a:extLst>
                      <a:ext uri="{FF2B5EF4-FFF2-40B4-BE49-F238E27FC236}">
                        <a16:creationId xmlns:a16="http://schemas.microsoft.com/office/drawing/2014/main" id="{FFD75335-9A5A-4CDC-B308-BADD23695C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224" name="Picture 223">
                    <a:extLst>
                      <a:ext uri="{FF2B5EF4-FFF2-40B4-BE49-F238E27FC236}">
                        <a16:creationId xmlns:a16="http://schemas.microsoft.com/office/drawing/2014/main" id="{1B772E41-DE5F-437F-8D74-A5CFCD6154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225" name="Picture 224">
                    <a:extLst>
                      <a:ext uri="{FF2B5EF4-FFF2-40B4-BE49-F238E27FC236}">
                        <a16:creationId xmlns:a16="http://schemas.microsoft.com/office/drawing/2014/main" id="{3EE93B17-B3EE-400A-B727-F19221A26A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226" name="Picture 225">
                    <a:extLst>
                      <a:ext uri="{FF2B5EF4-FFF2-40B4-BE49-F238E27FC236}">
                        <a16:creationId xmlns:a16="http://schemas.microsoft.com/office/drawing/2014/main" id="{6DB97931-E197-49AC-B968-86D30AF878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227" name="Picture 226">
                    <a:extLst>
                      <a:ext uri="{FF2B5EF4-FFF2-40B4-BE49-F238E27FC236}">
                        <a16:creationId xmlns:a16="http://schemas.microsoft.com/office/drawing/2014/main" id="{F895733B-9B2E-4159-804D-52F1AA2CC9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228" name="Picture 227">
                    <a:extLst>
                      <a:ext uri="{FF2B5EF4-FFF2-40B4-BE49-F238E27FC236}">
                        <a16:creationId xmlns:a16="http://schemas.microsoft.com/office/drawing/2014/main" id="{27FD5497-BEB8-4861-88FF-BC1DC9E297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229" name="Picture 228">
                    <a:extLst>
                      <a:ext uri="{FF2B5EF4-FFF2-40B4-BE49-F238E27FC236}">
                        <a16:creationId xmlns:a16="http://schemas.microsoft.com/office/drawing/2014/main" id="{18BC6851-9C74-4CE8-A8EB-07656ECBD1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230" name="Picture 229">
                    <a:extLst>
                      <a:ext uri="{FF2B5EF4-FFF2-40B4-BE49-F238E27FC236}">
                        <a16:creationId xmlns:a16="http://schemas.microsoft.com/office/drawing/2014/main" id="{5882CB08-AB00-4DC6-91E8-FDA4893CA1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231" name="Picture 230">
                    <a:extLst>
                      <a:ext uri="{FF2B5EF4-FFF2-40B4-BE49-F238E27FC236}">
                        <a16:creationId xmlns:a16="http://schemas.microsoft.com/office/drawing/2014/main" id="{2DC35E83-1892-4880-BE2D-D4E965CAD0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232" name="Picture 231">
                    <a:extLst>
                      <a:ext uri="{FF2B5EF4-FFF2-40B4-BE49-F238E27FC236}">
                        <a16:creationId xmlns:a16="http://schemas.microsoft.com/office/drawing/2014/main" id="{D10BBC71-9FFB-44A1-8BE8-9A0BAF0469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233" name="Picture 232">
                    <a:extLst>
                      <a:ext uri="{FF2B5EF4-FFF2-40B4-BE49-F238E27FC236}">
                        <a16:creationId xmlns:a16="http://schemas.microsoft.com/office/drawing/2014/main" id="{91580F7E-A296-4949-A960-9F47B4A752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234" name="Picture 233">
                    <a:extLst>
                      <a:ext uri="{FF2B5EF4-FFF2-40B4-BE49-F238E27FC236}">
                        <a16:creationId xmlns:a16="http://schemas.microsoft.com/office/drawing/2014/main" id="{240AF383-19D8-41EE-BB73-3C548594B9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235" name="Picture 234">
                    <a:extLst>
                      <a:ext uri="{FF2B5EF4-FFF2-40B4-BE49-F238E27FC236}">
                        <a16:creationId xmlns:a16="http://schemas.microsoft.com/office/drawing/2014/main" id="{9AAD868B-D8E0-4C0E-968B-2B93B2F7A3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236" name="Picture 235">
                    <a:extLst>
                      <a:ext uri="{FF2B5EF4-FFF2-40B4-BE49-F238E27FC236}">
                        <a16:creationId xmlns:a16="http://schemas.microsoft.com/office/drawing/2014/main" id="{DD6DBF92-6C0B-4472-906A-E7A419FF2F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237" name="Picture 236">
                    <a:extLst>
                      <a:ext uri="{FF2B5EF4-FFF2-40B4-BE49-F238E27FC236}">
                        <a16:creationId xmlns:a16="http://schemas.microsoft.com/office/drawing/2014/main" id="{C8D34B04-8417-4D45-8A73-7F98550D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238" name="Picture 237">
                    <a:extLst>
                      <a:ext uri="{FF2B5EF4-FFF2-40B4-BE49-F238E27FC236}">
                        <a16:creationId xmlns:a16="http://schemas.microsoft.com/office/drawing/2014/main" id="{69AF361B-2349-4551-9CE6-45EB4E837C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239" name="Picture 238">
                    <a:extLst>
                      <a:ext uri="{FF2B5EF4-FFF2-40B4-BE49-F238E27FC236}">
                        <a16:creationId xmlns:a16="http://schemas.microsoft.com/office/drawing/2014/main" id="{0844D17B-AE2D-4331-B90B-DD1761100A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240" name="Picture 239">
                    <a:extLst>
                      <a:ext uri="{FF2B5EF4-FFF2-40B4-BE49-F238E27FC236}">
                        <a16:creationId xmlns:a16="http://schemas.microsoft.com/office/drawing/2014/main" id="{11228B0B-8840-4DF3-9991-0507A3CBA1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241" name="Picture 240">
                    <a:extLst>
                      <a:ext uri="{FF2B5EF4-FFF2-40B4-BE49-F238E27FC236}">
                        <a16:creationId xmlns:a16="http://schemas.microsoft.com/office/drawing/2014/main" id="{2D020BDF-F790-449F-9D2F-47D2DB36F5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242" name="Picture 241">
                    <a:extLst>
                      <a:ext uri="{FF2B5EF4-FFF2-40B4-BE49-F238E27FC236}">
                        <a16:creationId xmlns:a16="http://schemas.microsoft.com/office/drawing/2014/main" id="{4A2E407D-2B90-4E1C-8C9F-543A2B4AC0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243" name="Picture 242">
                    <a:extLst>
                      <a:ext uri="{FF2B5EF4-FFF2-40B4-BE49-F238E27FC236}">
                        <a16:creationId xmlns:a16="http://schemas.microsoft.com/office/drawing/2014/main" id="{7003FB82-CD58-4853-8288-8704319B75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244" name="Picture 243">
                    <a:extLst>
                      <a:ext uri="{FF2B5EF4-FFF2-40B4-BE49-F238E27FC236}">
                        <a16:creationId xmlns:a16="http://schemas.microsoft.com/office/drawing/2014/main" id="{215D0719-2FBE-4C86-8D67-7F08B47F05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245" name="Picture 244">
                    <a:extLst>
                      <a:ext uri="{FF2B5EF4-FFF2-40B4-BE49-F238E27FC236}">
                        <a16:creationId xmlns:a16="http://schemas.microsoft.com/office/drawing/2014/main" id="{A351BAE2-932E-4557-BAE5-7666741DE6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grpSp>
            <p:nvGrpSpPr>
              <p:cNvPr id="16" name="Group 15">
                <a:extLst>
                  <a:ext uri="{FF2B5EF4-FFF2-40B4-BE49-F238E27FC236}">
                    <a16:creationId xmlns:a16="http://schemas.microsoft.com/office/drawing/2014/main" id="{700E7399-0FA7-4306-9D40-1204514173DB}"/>
                  </a:ext>
                </a:extLst>
              </p:cNvPr>
              <p:cNvGrpSpPr/>
              <p:nvPr/>
            </p:nvGrpSpPr>
            <p:grpSpPr>
              <a:xfrm>
                <a:off x="7781058" y="3385059"/>
                <a:ext cx="2018875" cy="2539719"/>
                <a:chOff x="5739430" y="825753"/>
                <a:chExt cx="4050572" cy="5082056"/>
              </a:xfrm>
              <a:grpFill/>
            </p:grpSpPr>
            <p:grpSp>
              <p:nvGrpSpPr>
                <p:cNvPr id="118" name="Group 117">
                  <a:extLst>
                    <a:ext uri="{FF2B5EF4-FFF2-40B4-BE49-F238E27FC236}">
                      <a16:creationId xmlns:a16="http://schemas.microsoft.com/office/drawing/2014/main" id="{831D4DAD-126B-4EA5-87BD-11CA75CC6AB0}"/>
                    </a:ext>
                  </a:extLst>
                </p:cNvPr>
                <p:cNvGrpSpPr/>
                <p:nvPr/>
              </p:nvGrpSpPr>
              <p:grpSpPr>
                <a:xfrm>
                  <a:off x="6756399" y="1945768"/>
                  <a:ext cx="1494000" cy="1962000"/>
                  <a:chOff x="914399" y="1945768"/>
                  <a:chExt cx="2980264" cy="3930099"/>
                </a:xfrm>
                <a:grpFill/>
              </p:grpSpPr>
              <p:pic>
                <p:nvPicPr>
                  <p:cNvPr id="194" name="Picture 193">
                    <a:extLst>
                      <a:ext uri="{FF2B5EF4-FFF2-40B4-BE49-F238E27FC236}">
                        <a16:creationId xmlns:a16="http://schemas.microsoft.com/office/drawing/2014/main" id="{4B157B84-7A08-4980-8C7F-68860CCD67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195" name="Picture 194">
                    <a:extLst>
                      <a:ext uri="{FF2B5EF4-FFF2-40B4-BE49-F238E27FC236}">
                        <a16:creationId xmlns:a16="http://schemas.microsoft.com/office/drawing/2014/main" id="{43DA4AD0-A671-470E-AED2-8DF4802795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196" name="Picture 195">
                    <a:extLst>
                      <a:ext uri="{FF2B5EF4-FFF2-40B4-BE49-F238E27FC236}">
                        <a16:creationId xmlns:a16="http://schemas.microsoft.com/office/drawing/2014/main" id="{8BC0F586-E6AC-4D85-9DB8-4B3A3E3B70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197" name="Picture 196">
                    <a:extLst>
                      <a:ext uri="{FF2B5EF4-FFF2-40B4-BE49-F238E27FC236}">
                        <a16:creationId xmlns:a16="http://schemas.microsoft.com/office/drawing/2014/main" id="{F7970D9C-F82D-4EDD-A94C-7673CE19F1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198" name="Picture 197">
                    <a:extLst>
                      <a:ext uri="{FF2B5EF4-FFF2-40B4-BE49-F238E27FC236}">
                        <a16:creationId xmlns:a16="http://schemas.microsoft.com/office/drawing/2014/main" id="{92EFEB30-6968-4273-B8D0-7A41E49C8C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199" name="Picture 198">
                    <a:extLst>
                      <a:ext uri="{FF2B5EF4-FFF2-40B4-BE49-F238E27FC236}">
                        <a16:creationId xmlns:a16="http://schemas.microsoft.com/office/drawing/2014/main" id="{AC26D0D8-18DD-48A0-9941-F7667CA666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200" name="Picture 199">
                    <a:extLst>
                      <a:ext uri="{FF2B5EF4-FFF2-40B4-BE49-F238E27FC236}">
                        <a16:creationId xmlns:a16="http://schemas.microsoft.com/office/drawing/2014/main" id="{A9D4BF14-BF57-426E-A72A-1864A21598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201" name="Picture 200">
                    <a:extLst>
                      <a:ext uri="{FF2B5EF4-FFF2-40B4-BE49-F238E27FC236}">
                        <a16:creationId xmlns:a16="http://schemas.microsoft.com/office/drawing/2014/main" id="{F57F4BB8-A6AB-4330-A7DD-259B8FE4C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202" name="Picture 201">
                    <a:extLst>
                      <a:ext uri="{FF2B5EF4-FFF2-40B4-BE49-F238E27FC236}">
                        <a16:creationId xmlns:a16="http://schemas.microsoft.com/office/drawing/2014/main" id="{0A532287-C6A4-4B12-BBB8-1E120A97C3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203" name="Picture 202">
                    <a:extLst>
                      <a:ext uri="{FF2B5EF4-FFF2-40B4-BE49-F238E27FC236}">
                        <a16:creationId xmlns:a16="http://schemas.microsoft.com/office/drawing/2014/main" id="{C22B4E2A-417A-4B8E-9D46-C8EF9BFC6F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204" name="Picture 203">
                    <a:extLst>
                      <a:ext uri="{FF2B5EF4-FFF2-40B4-BE49-F238E27FC236}">
                        <a16:creationId xmlns:a16="http://schemas.microsoft.com/office/drawing/2014/main" id="{D828EBD4-0DD1-403F-8A82-5C4F278761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205" name="Picture 204">
                    <a:extLst>
                      <a:ext uri="{FF2B5EF4-FFF2-40B4-BE49-F238E27FC236}">
                        <a16:creationId xmlns:a16="http://schemas.microsoft.com/office/drawing/2014/main" id="{787CEDCB-667C-4C58-AA6E-7B0BD1B3D5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206" name="Picture 205">
                    <a:extLst>
                      <a:ext uri="{FF2B5EF4-FFF2-40B4-BE49-F238E27FC236}">
                        <a16:creationId xmlns:a16="http://schemas.microsoft.com/office/drawing/2014/main" id="{30EF1C5B-39FB-4C50-AA53-A2067746CC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207" name="Picture 206">
                    <a:extLst>
                      <a:ext uri="{FF2B5EF4-FFF2-40B4-BE49-F238E27FC236}">
                        <a16:creationId xmlns:a16="http://schemas.microsoft.com/office/drawing/2014/main" id="{D6BFF61B-D81E-4534-87E1-7DE81C99CC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208" name="Picture 207">
                    <a:extLst>
                      <a:ext uri="{FF2B5EF4-FFF2-40B4-BE49-F238E27FC236}">
                        <a16:creationId xmlns:a16="http://schemas.microsoft.com/office/drawing/2014/main" id="{9D35F363-B484-4FA4-BFCC-3A0DB2400B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209" name="Picture 208">
                    <a:extLst>
                      <a:ext uri="{FF2B5EF4-FFF2-40B4-BE49-F238E27FC236}">
                        <a16:creationId xmlns:a16="http://schemas.microsoft.com/office/drawing/2014/main" id="{22147CC1-1ADB-4D84-8B91-9A4ACC01D8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210" name="Picture 209">
                    <a:extLst>
                      <a:ext uri="{FF2B5EF4-FFF2-40B4-BE49-F238E27FC236}">
                        <a16:creationId xmlns:a16="http://schemas.microsoft.com/office/drawing/2014/main" id="{D1AA9915-01EB-4D07-B8D0-38D6FE1970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211" name="Picture 210">
                    <a:extLst>
                      <a:ext uri="{FF2B5EF4-FFF2-40B4-BE49-F238E27FC236}">
                        <a16:creationId xmlns:a16="http://schemas.microsoft.com/office/drawing/2014/main" id="{085FD0EB-31DB-44BC-AC51-AF0656AEAA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212" name="Picture 211">
                    <a:extLst>
                      <a:ext uri="{FF2B5EF4-FFF2-40B4-BE49-F238E27FC236}">
                        <a16:creationId xmlns:a16="http://schemas.microsoft.com/office/drawing/2014/main" id="{B02CCF65-D7EC-45FA-817E-632B509F61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213" name="Picture 212">
                    <a:extLst>
                      <a:ext uri="{FF2B5EF4-FFF2-40B4-BE49-F238E27FC236}">
                        <a16:creationId xmlns:a16="http://schemas.microsoft.com/office/drawing/2014/main" id="{0660452D-68E3-4EA4-A23A-60BE6FA6A6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214" name="Picture 213">
                    <a:extLst>
                      <a:ext uri="{FF2B5EF4-FFF2-40B4-BE49-F238E27FC236}">
                        <a16:creationId xmlns:a16="http://schemas.microsoft.com/office/drawing/2014/main" id="{D650B609-554B-4140-A7D8-8E048845DF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215" name="Picture 214">
                    <a:extLst>
                      <a:ext uri="{FF2B5EF4-FFF2-40B4-BE49-F238E27FC236}">
                        <a16:creationId xmlns:a16="http://schemas.microsoft.com/office/drawing/2014/main" id="{949EC4BA-E26D-414E-9E33-E4D3C7EA18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216" name="Picture 215">
                    <a:extLst>
                      <a:ext uri="{FF2B5EF4-FFF2-40B4-BE49-F238E27FC236}">
                        <a16:creationId xmlns:a16="http://schemas.microsoft.com/office/drawing/2014/main" id="{2203D938-7636-436D-9D76-F12489727E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217" name="Picture 216">
                    <a:extLst>
                      <a:ext uri="{FF2B5EF4-FFF2-40B4-BE49-F238E27FC236}">
                        <a16:creationId xmlns:a16="http://schemas.microsoft.com/office/drawing/2014/main" id="{4652A1F4-4240-4AA0-BFB7-603F35220E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119" name="Group 118">
                  <a:extLst>
                    <a:ext uri="{FF2B5EF4-FFF2-40B4-BE49-F238E27FC236}">
                      <a16:creationId xmlns:a16="http://schemas.microsoft.com/office/drawing/2014/main" id="{47C271C9-35AB-4A90-B755-3DA29B8775DA}"/>
                    </a:ext>
                  </a:extLst>
                </p:cNvPr>
                <p:cNvGrpSpPr/>
                <p:nvPr/>
              </p:nvGrpSpPr>
              <p:grpSpPr>
                <a:xfrm>
                  <a:off x="8275863" y="1945768"/>
                  <a:ext cx="1494000" cy="1962000"/>
                  <a:chOff x="914399" y="1945768"/>
                  <a:chExt cx="2980264" cy="3930099"/>
                </a:xfrm>
                <a:grpFill/>
              </p:grpSpPr>
              <p:pic>
                <p:nvPicPr>
                  <p:cNvPr id="170" name="Picture 169">
                    <a:extLst>
                      <a:ext uri="{FF2B5EF4-FFF2-40B4-BE49-F238E27FC236}">
                        <a16:creationId xmlns:a16="http://schemas.microsoft.com/office/drawing/2014/main" id="{0AF37518-045A-4B58-BB05-71BBCC68B6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171" name="Picture 170">
                    <a:extLst>
                      <a:ext uri="{FF2B5EF4-FFF2-40B4-BE49-F238E27FC236}">
                        <a16:creationId xmlns:a16="http://schemas.microsoft.com/office/drawing/2014/main" id="{73AA1B01-688F-4EC2-9C98-849DD24341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172" name="Picture 171">
                    <a:extLst>
                      <a:ext uri="{FF2B5EF4-FFF2-40B4-BE49-F238E27FC236}">
                        <a16:creationId xmlns:a16="http://schemas.microsoft.com/office/drawing/2014/main" id="{ECEF1721-05F3-4408-9466-DDFE96D7CD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173" name="Picture 172">
                    <a:extLst>
                      <a:ext uri="{FF2B5EF4-FFF2-40B4-BE49-F238E27FC236}">
                        <a16:creationId xmlns:a16="http://schemas.microsoft.com/office/drawing/2014/main" id="{38DE70F1-020E-4333-A0AD-F3CE378444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174" name="Picture 173">
                    <a:extLst>
                      <a:ext uri="{FF2B5EF4-FFF2-40B4-BE49-F238E27FC236}">
                        <a16:creationId xmlns:a16="http://schemas.microsoft.com/office/drawing/2014/main" id="{50EAF72F-2685-405A-925E-BDFDF89262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175" name="Picture 174">
                    <a:extLst>
                      <a:ext uri="{FF2B5EF4-FFF2-40B4-BE49-F238E27FC236}">
                        <a16:creationId xmlns:a16="http://schemas.microsoft.com/office/drawing/2014/main" id="{BA8E65ED-35C7-414A-B85D-F6404D3A69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176" name="Picture 175">
                    <a:extLst>
                      <a:ext uri="{FF2B5EF4-FFF2-40B4-BE49-F238E27FC236}">
                        <a16:creationId xmlns:a16="http://schemas.microsoft.com/office/drawing/2014/main" id="{18AC990C-B8CA-4E36-AF48-30A1293A5F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177" name="Picture 176">
                    <a:extLst>
                      <a:ext uri="{FF2B5EF4-FFF2-40B4-BE49-F238E27FC236}">
                        <a16:creationId xmlns:a16="http://schemas.microsoft.com/office/drawing/2014/main" id="{01E579F8-D8C0-45AF-AEDE-6598C263FA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178" name="Picture 177">
                    <a:extLst>
                      <a:ext uri="{FF2B5EF4-FFF2-40B4-BE49-F238E27FC236}">
                        <a16:creationId xmlns:a16="http://schemas.microsoft.com/office/drawing/2014/main" id="{E60A6FD7-0FA9-45B9-ADD0-9CF4B7BF7D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179" name="Picture 178">
                    <a:extLst>
                      <a:ext uri="{FF2B5EF4-FFF2-40B4-BE49-F238E27FC236}">
                        <a16:creationId xmlns:a16="http://schemas.microsoft.com/office/drawing/2014/main" id="{56F082FD-E492-40D6-BABE-BCF4FB75A6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180" name="Picture 179">
                    <a:extLst>
                      <a:ext uri="{FF2B5EF4-FFF2-40B4-BE49-F238E27FC236}">
                        <a16:creationId xmlns:a16="http://schemas.microsoft.com/office/drawing/2014/main" id="{649C5ED7-C903-42AD-85BB-3391BDDF6D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181" name="Picture 180">
                    <a:extLst>
                      <a:ext uri="{FF2B5EF4-FFF2-40B4-BE49-F238E27FC236}">
                        <a16:creationId xmlns:a16="http://schemas.microsoft.com/office/drawing/2014/main" id="{CC1C1824-67AA-4CD8-98BD-BC66931B64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182" name="Picture 181">
                    <a:extLst>
                      <a:ext uri="{FF2B5EF4-FFF2-40B4-BE49-F238E27FC236}">
                        <a16:creationId xmlns:a16="http://schemas.microsoft.com/office/drawing/2014/main" id="{08867DB1-E99A-4B29-BADE-F76AAEEA60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183" name="Picture 182">
                    <a:extLst>
                      <a:ext uri="{FF2B5EF4-FFF2-40B4-BE49-F238E27FC236}">
                        <a16:creationId xmlns:a16="http://schemas.microsoft.com/office/drawing/2014/main" id="{8684D673-DBA8-48E5-9F8A-304CE8B67B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184" name="Picture 183">
                    <a:extLst>
                      <a:ext uri="{FF2B5EF4-FFF2-40B4-BE49-F238E27FC236}">
                        <a16:creationId xmlns:a16="http://schemas.microsoft.com/office/drawing/2014/main" id="{11246D34-AD12-445E-AA92-5606894D5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185" name="Picture 184">
                    <a:extLst>
                      <a:ext uri="{FF2B5EF4-FFF2-40B4-BE49-F238E27FC236}">
                        <a16:creationId xmlns:a16="http://schemas.microsoft.com/office/drawing/2014/main" id="{9D1304DC-625B-49E5-86E1-C7FDF44289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186" name="Picture 185">
                    <a:extLst>
                      <a:ext uri="{FF2B5EF4-FFF2-40B4-BE49-F238E27FC236}">
                        <a16:creationId xmlns:a16="http://schemas.microsoft.com/office/drawing/2014/main" id="{F680ED73-CCDC-4503-B67A-367D7C69A1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187" name="Picture 186">
                    <a:extLst>
                      <a:ext uri="{FF2B5EF4-FFF2-40B4-BE49-F238E27FC236}">
                        <a16:creationId xmlns:a16="http://schemas.microsoft.com/office/drawing/2014/main" id="{C5665EFA-F6A8-4C6B-A38A-F2664C7FAD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188" name="Picture 187">
                    <a:extLst>
                      <a:ext uri="{FF2B5EF4-FFF2-40B4-BE49-F238E27FC236}">
                        <a16:creationId xmlns:a16="http://schemas.microsoft.com/office/drawing/2014/main" id="{45A2E46E-2C2A-4E45-B615-EEE118E6C1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189" name="Picture 188">
                    <a:extLst>
                      <a:ext uri="{FF2B5EF4-FFF2-40B4-BE49-F238E27FC236}">
                        <a16:creationId xmlns:a16="http://schemas.microsoft.com/office/drawing/2014/main" id="{B78370C0-E92E-4E8D-A957-CAAC33CC2D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190" name="Picture 189">
                    <a:extLst>
                      <a:ext uri="{FF2B5EF4-FFF2-40B4-BE49-F238E27FC236}">
                        <a16:creationId xmlns:a16="http://schemas.microsoft.com/office/drawing/2014/main" id="{E8F3FC0C-A9B4-49AE-B11D-D8766EBFB0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191" name="Picture 190">
                    <a:extLst>
                      <a:ext uri="{FF2B5EF4-FFF2-40B4-BE49-F238E27FC236}">
                        <a16:creationId xmlns:a16="http://schemas.microsoft.com/office/drawing/2014/main" id="{66C0049F-BE33-465E-8543-3E38A8B9F3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192" name="Picture 191">
                    <a:extLst>
                      <a:ext uri="{FF2B5EF4-FFF2-40B4-BE49-F238E27FC236}">
                        <a16:creationId xmlns:a16="http://schemas.microsoft.com/office/drawing/2014/main" id="{A1E12F4F-DE2E-4375-A826-EC4474BEF0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193" name="Picture 192">
                    <a:extLst>
                      <a:ext uri="{FF2B5EF4-FFF2-40B4-BE49-F238E27FC236}">
                        <a16:creationId xmlns:a16="http://schemas.microsoft.com/office/drawing/2014/main" id="{FB3BE687-3149-4B77-9CDA-9EBBD43C60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120" name="Group 119">
                  <a:extLst>
                    <a:ext uri="{FF2B5EF4-FFF2-40B4-BE49-F238E27FC236}">
                      <a16:creationId xmlns:a16="http://schemas.microsoft.com/office/drawing/2014/main" id="{920B7C36-F4D4-4CA2-823F-E8A0B06C6BFB}"/>
                    </a:ext>
                  </a:extLst>
                </p:cNvPr>
                <p:cNvGrpSpPr/>
                <p:nvPr/>
              </p:nvGrpSpPr>
              <p:grpSpPr>
                <a:xfrm>
                  <a:off x="6756399" y="3945809"/>
                  <a:ext cx="1494000" cy="1962000"/>
                  <a:chOff x="914399" y="1945768"/>
                  <a:chExt cx="2980264" cy="3930099"/>
                </a:xfrm>
                <a:grpFill/>
              </p:grpSpPr>
              <p:pic>
                <p:nvPicPr>
                  <p:cNvPr id="146" name="Picture 145">
                    <a:extLst>
                      <a:ext uri="{FF2B5EF4-FFF2-40B4-BE49-F238E27FC236}">
                        <a16:creationId xmlns:a16="http://schemas.microsoft.com/office/drawing/2014/main" id="{E523D2AF-7144-4C03-85F0-DA1B56FB99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147" name="Picture 146">
                    <a:extLst>
                      <a:ext uri="{FF2B5EF4-FFF2-40B4-BE49-F238E27FC236}">
                        <a16:creationId xmlns:a16="http://schemas.microsoft.com/office/drawing/2014/main" id="{63A2A19B-A02B-46EF-878D-8486B9D3D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148" name="Picture 147">
                    <a:extLst>
                      <a:ext uri="{FF2B5EF4-FFF2-40B4-BE49-F238E27FC236}">
                        <a16:creationId xmlns:a16="http://schemas.microsoft.com/office/drawing/2014/main" id="{AD2380CA-0EE2-4774-8C42-CDF7CF0196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149" name="Picture 148">
                    <a:extLst>
                      <a:ext uri="{FF2B5EF4-FFF2-40B4-BE49-F238E27FC236}">
                        <a16:creationId xmlns:a16="http://schemas.microsoft.com/office/drawing/2014/main" id="{1CA586B2-5B32-44C7-A54F-7CA3000E25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150" name="Picture 149">
                    <a:extLst>
                      <a:ext uri="{FF2B5EF4-FFF2-40B4-BE49-F238E27FC236}">
                        <a16:creationId xmlns:a16="http://schemas.microsoft.com/office/drawing/2014/main" id="{590FA438-7A8D-4CEB-91DA-960271ADF9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151" name="Picture 150">
                    <a:extLst>
                      <a:ext uri="{FF2B5EF4-FFF2-40B4-BE49-F238E27FC236}">
                        <a16:creationId xmlns:a16="http://schemas.microsoft.com/office/drawing/2014/main" id="{734663B8-8675-42EF-8487-FB8E9BA9DF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152" name="Picture 151">
                    <a:extLst>
                      <a:ext uri="{FF2B5EF4-FFF2-40B4-BE49-F238E27FC236}">
                        <a16:creationId xmlns:a16="http://schemas.microsoft.com/office/drawing/2014/main" id="{DE9A2739-51BE-430D-92F1-E1F874A0E5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153" name="Picture 152">
                    <a:extLst>
                      <a:ext uri="{FF2B5EF4-FFF2-40B4-BE49-F238E27FC236}">
                        <a16:creationId xmlns:a16="http://schemas.microsoft.com/office/drawing/2014/main" id="{730DD646-B29C-4193-BBB5-2D1838936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154" name="Picture 153">
                    <a:extLst>
                      <a:ext uri="{FF2B5EF4-FFF2-40B4-BE49-F238E27FC236}">
                        <a16:creationId xmlns:a16="http://schemas.microsoft.com/office/drawing/2014/main" id="{93579CBF-DBA2-47C4-B47B-7BDA5A6C44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155" name="Picture 154">
                    <a:extLst>
                      <a:ext uri="{FF2B5EF4-FFF2-40B4-BE49-F238E27FC236}">
                        <a16:creationId xmlns:a16="http://schemas.microsoft.com/office/drawing/2014/main" id="{DDAC5F6F-B519-4174-AD2D-83E41BC05B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156" name="Picture 155">
                    <a:extLst>
                      <a:ext uri="{FF2B5EF4-FFF2-40B4-BE49-F238E27FC236}">
                        <a16:creationId xmlns:a16="http://schemas.microsoft.com/office/drawing/2014/main" id="{AABE3E89-68D3-40AC-8CCB-02D7B1FB14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157" name="Picture 156">
                    <a:extLst>
                      <a:ext uri="{FF2B5EF4-FFF2-40B4-BE49-F238E27FC236}">
                        <a16:creationId xmlns:a16="http://schemas.microsoft.com/office/drawing/2014/main" id="{2B5F2C6B-52BB-4E30-B111-A75CCB8386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158" name="Picture 157">
                    <a:extLst>
                      <a:ext uri="{FF2B5EF4-FFF2-40B4-BE49-F238E27FC236}">
                        <a16:creationId xmlns:a16="http://schemas.microsoft.com/office/drawing/2014/main" id="{9CC9FF3D-E3C8-4E5B-A2A3-6A18A53325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159" name="Picture 158">
                    <a:extLst>
                      <a:ext uri="{FF2B5EF4-FFF2-40B4-BE49-F238E27FC236}">
                        <a16:creationId xmlns:a16="http://schemas.microsoft.com/office/drawing/2014/main" id="{99397AE1-50D6-4ECE-BBBA-5B1B029C0A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160" name="Picture 159">
                    <a:extLst>
                      <a:ext uri="{FF2B5EF4-FFF2-40B4-BE49-F238E27FC236}">
                        <a16:creationId xmlns:a16="http://schemas.microsoft.com/office/drawing/2014/main" id="{392BB6BA-943C-46EF-BF53-40E1861F59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161" name="Picture 160">
                    <a:extLst>
                      <a:ext uri="{FF2B5EF4-FFF2-40B4-BE49-F238E27FC236}">
                        <a16:creationId xmlns:a16="http://schemas.microsoft.com/office/drawing/2014/main" id="{DADB17B8-F9B5-43AA-BF66-B25030CAAD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162" name="Picture 161">
                    <a:extLst>
                      <a:ext uri="{FF2B5EF4-FFF2-40B4-BE49-F238E27FC236}">
                        <a16:creationId xmlns:a16="http://schemas.microsoft.com/office/drawing/2014/main" id="{3434DDF3-FB99-47D8-ACAE-A96EE99E34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163" name="Picture 162">
                    <a:extLst>
                      <a:ext uri="{FF2B5EF4-FFF2-40B4-BE49-F238E27FC236}">
                        <a16:creationId xmlns:a16="http://schemas.microsoft.com/office/drawing/2014/main" id="{DC6296D7-D63F-4D60-B6E4-75BF155A38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164" name="Picture 163">
                    <a:extLst>
                      <a:ext uri="{FF2B5EF4-FFF2-40B4-BE49-F238E27FC236}">
                        <a16:creationId xmlns:a16="http://schemas.microsoft.com/office/drawing/2014/main" id="{C53AFF5F-CC69-4E5D-90F2-52FB6B9D57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165" name="Picture 164">
                    <a:extLst>
                      <a:ext uri="{FF2B5EF4-FFF2-40B4-BE49-F238E27FC236}">
                        <a16:creationId xmlns:a16="http://schemas.microsoft.com/office/drawing/2014/main" id="{89A9CAD7-AA09-4945-9743-725A32E931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166" name="Picture 165">
                    <a:extLst>
                      <a:ext uri="{FF2B5EF4-FFF2-40B4-BE49-F238E27FC236}">
                        <a16:creationId xmlns:a16="http://schemas.microsoft.com/office/drawing/2014/main" id="{300CEF50-625B-46EA-B1A9-E812A3A554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167" name="Picture 166">
                    <a:extLst>
                      <a:ext uri="{FF2B5EF4-FFF2-40B4-BE49-F238E27FC236}">
                        <a16:creationId xmlns:a16="http://schemas.microsoft.com/office/drawing/2014/main" id="{F1A4BC82-CB3D-49F4-AF9A-32D565B2B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168" name="Picture 167">
                    <a:extLst>
                      <a:ext uri="{FF2B5EF4-FFF2-40B4-BE49-F238E27FC236}">
                        <a16:creationId xmlns:a16="http://schemas.microsoft.com/office/drawing/2014/main" id="{F27FE95E-858E-4316-8367-5577B3D614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169" name="Picture 168">
                    <a:extLst>
                      <a:ext uri="{FF2B5EF4-FFF2-40B4-BE49-F238E27FC236}">
                        <a16:creationId xmlns:a16="http://schemas.microsoft.com/office/drawing/2014/main" id="{EB4B465D-3C2D-44D0-8DE0-06582BFBB0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121" name="Group 120">
                  <a:extLst>
                    <a:ext uri="{FF2B5EF4-FFF2-40B4-BE49-F238E27FC236}">
                      <a16:creationId xmlns:a16="http://schemas.microsoft.com/office/drawing/2014/main" id="{A8B1B3A9-2B1A-469E-9030-A4D76CB6241F}"/>
                    </a:ext>
                  </a:extLst>
                </p:cNvPr>
                <p:cNvGrpSpPr/>
                <p:nvPr/>
              </p:nvGrpSpPr>
              <p:grpSpPr>
                <a:xfrm>
                  <a:off x="5739430" y="825753"/>
                  <a:ext cx="4050572" cy="5082056"/>
                  <a:chOff x="-4185507" y="-4304043"/>
                  <a:chExt cx="8080170" cy="10179910"/>
                </a:xfrm>
                <a:grpFill/>
              </p:grpSpPr>
              <p:pic>
                <p:nvPicPr>
                  <p:cNvPr id="122" name="Picture 121">
                    <a:extLst>
                      <a:ext uri="{FF2B5EF4-FFF2-40B4-BE49-F238E27FC236}">
                        <a16:creationId xmlns:a16="http://schemas.microsoft.com/office/drawing/2014/main" id="{10D4A2A6-B940-4A39-81CC-2F6E391005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123" name="Picture 122">
                    <a:extLst>
                      <a:ext uri="{FF2B5EF4-FFF2-40B4-BE49-F238E27FC236}">
                        <a16:creationId xmlns:a16="http://schemas.microsoft.com/office/drawing/2014/main" id="{390BF129-BFD8-44ED-AF7E-5285B81990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124" name="Picture 123">
                    <a:extLst>
                      <a:ext uri="{FF2B5EF4-FFF2-40B4-BE49-F238E27FC236}">
                        <a16:creationId xmlns:a16="http://schemas.microsoft.com/office/drawing/2014/main" id="{C48E68B9-E46F-40AC-BB5A-2166B88B35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125" name="Picture 124">
                    <a:extLst>
                      <a:ext uri="{FF2B5EF4-FFF2-40B4-BE49-F238E27FC236}">
                        <a16:creationId xmlns:a16="http://schemas.microsoft.com/office/drawing/2014/main" id="{DAEE4586-BC6E-4612-810E-5ED501F29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126" name="Picture 125">
                    <a:extLst>
                      <a:ext uri="{FF2B5EF4-FFF2-40B4-BE49-F238E27FC236}">
                        <a16:creationId xmlns:a16="http://schemas.microsoft.com/office/drawing/2014/main" id="{86541F14-AD0B-40C7-B6D8-41D6227513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127" name="Picture 126">
                    <a:extLst>
                      <a:ext uri="{FF2B5EF4-FFF2-40B4-BE49-F238E27FC236}">
                        <a16:creationId xmlns:a16="http://schemas.microsoft.com/office/drawing/2014/main" id="{74BD83FF-C6E4-4465-A2E7-DC7AC58E21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128" name="Picture 127">
                    <a:extLst>
                      <a:ext uri="{FF2B5EF4-FFF2-40B4-BE49-F238E27FC236}">
                        <a16:creationId xmlns:a16="http://schemas.microsoft.com/office/drawing/2014/main" id="{43A951DF-A1B1-4CFB-88F9-7ABE3B5C36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129" name="Picture 128">
                    <a:extLst>
                      <a:ext uri="{FF2B5EF4-FFF2-40B4-BE49-F238E27FC236}">
                        <a16:creationId xmlns:a16="http://schemas.microsoft.com/office/drawing/2014/main" id="{409F7214-C3EB-4569-BA55-A06DD9DE85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130" name="Picture 129">
                    <a:extLst>
                      <a:ext uri="{FF2B5EF4-FFF2-40B4-BE49-F238E27FC236}">
                        <a16:creationId xmlns:a16="http://schemas.microsoft.com/office/drawing/2014/main" id="{10C8E37D-7CD6-4247-B9DB-2C0FD08E12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131" name="Picture 130">
                    <a:extLst>
                      <a:ext uri="{FF2B5EF4-FFF2-40B4-BE49-F238E27FC236}">
                        <a16:creationId xmlns:a16="http://schemas.microsoft.com/office/drawing/2014/main" id="{C76550B9-E932-4B77-B115-92998BA7F6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132" name="Picture 131">
                    <a:extLst>
                      <a:ext uri="{FF2B5EF4-FFF2-40B4-BE49-F238E27FC236}">
                        <a16:creationId xmlns:a16="http://schemas.microsoft.com/office/drawing/2014/main" id="{7A0B7384-F2A3-4EFE-B36F-AE583859B2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133" name="Picture 132">
                    <a:extLst>
                      <a:ext uri="{FF2B5EF4-FFF2-40B4-BE49-F238E27FC236}">
                        <a16:creationId xmlns:a16="http://schemas.microsoft.com/office/drawing/2014/main" id="{65378C15-378E-4062-A513-DB09AC5CA6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134" name="Picture 133">
                    <a:extLst>
                      <a:ext uri="{FF2B5EF4-FFF2-40B4-BE49-F238E27FC236}">
                        <a16:creationId xmlns:a16="http://schemas.microsoft.com/office/drawing/2014/main" id="{96092BC6-6635-4B5F-9934-AB9D104968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135" name="Picture 134">
                    <a:extLst>
                      <a:ext uri="{FF2B5EF4-FFF2-40B4-BE49-F238E27FC236}">
                        <a16:creationId xmlns:a16="http://schemas.microsoft.com/office/drawing/2014/main" id="{018EB853-7B2E-4A9F-91E9-33E6E15809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136" name="Picture 135">
                    <a:extLst>
                      <a:ext uri="{FF2B5EF4-FFF2-40B4-BE49-F238E27FC236}">
                        <a16:creationId xmlns:a16="http://schemas.microsoft.com/office/drawing/2014/main" id="{E5E7A422-A36A-439A-8236-D0B5B6E805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137" name="Picture 136">
                    <a:extLst>
                      <a:ext uri="{FF2B5EF4-FFF2-40B4-BE49-F238E27FC236}">
                        <a16:creationId xmlns:a16="http://schemas.microsoft.com/office/drawing/2014/main" id="{BD366943-12E9-4D7D-BF35-7515F838DD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138" name="Picture 137">
                    <a:extLst>
                      <a:ext uri="{FF2B5EF4-FFF2-40B4-BE49-F238E27FC236}">
                        <a16:creationId xmlns:a16="http://schemas.microsoft.com/office/drawing/2014/main" id="{8608FCE6-D3D5-48D0-8591-33C55849AA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139" name="Picture 138">
                    <a:extLst>
                      <a:ext uri="{FF2B5EF4-FFF2-40B4-BE49-F238E27FC236}">
                        <a16:creationId xmlns:a16="http://schemas.microsoft.com/office/drawing/2014/main" id="{4F778CAD-47AC-448A-853C-A6379706C4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140" name="Picture 139">
                    <a:extLst>
                      <a:ext uri="{FF2B5EF4-FFF2-40B4-BE49-F238E27FC236}">
                        <a16:creationId xmlns:a16="http://schemas.microsoft.com/office/drawing/2014/main" id="{9901ED37-366F-4244-AEBB-4E0CFD6110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141" name="Picture 140">
                    <a:extLst>
                      <a:ext uri="{FF2B5EF4-FFF2-40B4-BE49-F238E27FC236}">
                        <a16:creationId xmlns:a16="http://schemas.microsoft.com/office/drawing/2014/main" id="{DC15E288-1B02-4A18-AE0E-DA4F1CF85F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142" name="Picture 141">
                    <a:extLst>
                      <a:ext uri="{FF2B5EF4-FFF2-40B4-BE49-F238E27FC236}">
                        <a16:creationId xmlns:a16="http://schemas.microsoft.com/office/drawing/2014/main" id="{A955969D-38C0-4A78-99C8-D7C09BAF04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143" name="Picture 142">
                    <a:extLst>
                      <a:ext uri="{FF2B5EF4-FFF2-40B4-BE49-F238E27FC236}">
                        <a16:creationId xmlns:a16="http://schemas.microsoft.com/office/drawing/2014/main" id="{3164CDF4-5A9C-4C18-8A3F-A157B001FD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144" name="Picture 143">
                    <a:extLst>
                      <a:ext uri="{FF2B5EF4-FFF2-40B4-BE49-F238E27FC236}">
                        <a16:creationId xmlns:a16="http://schemas.microsoft.com/office/drawing/2014/main" id="{A875AEED-4611-4A9B-B5E8-F299BC2FF1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145" name="Picture 144">
                    <a:extLst>
                      <a:ext uri="{FF2B5EF4-FFF2-40B4-BE49-F238E27FC236}">
                        <a16:creationId xmlns:a16="http://schemas.microsoft.com/office/drawing/2014/main" id="{EC2EE542-60A6-4B46-82CE-31C1415D99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4185507" y="-4304043"/>
                    <a:ext cx="440267" cy="937140"/>
                  </a:xfrm>
                  <a:prstGeom prst="rect">
                    <a:avLst/>
                  </a:prstGeom>
                  <a:grpFill/>
                </p:spPr>
              </p:pic>
            </p:grpSp>
          </p:grpSp>
          <p:grpSp>
            <p:nvGrpSpPr>
              <p:cNvPr id="17" name="Group 16">
                <a:extLst>
                  <a:ext uri="{FF2B5EF4-FFF2-40B4-BE49-F238E27FC236}">
                    <a16:creationId xmlns:a16="http://schemas.microsoft.com/office/drawing/2014/main" id="{BD40F1F1-3B67-4290-8B60-62E016BCB1C9}"/>
                  </a:ext>
                </a:extLst>
              </p:cNvPr>
              <p:cNvGrpSpPr/>
              <p:nvPr/>
            </p:nvGrpSpPr>
            <p:grpSpPr>
              <a:xfrm>
                <a:off x="6758419" y="3944778"/>
                <a:ext cx="1512000" cy="1980000"/>
                <a:chOff x="6756399" y="1945768"/>
                <a:chExt cx="3033603" cy="3962041"/>
              </a:xfrm>
              <a:grpFill/>
            </p:grpSpPr>
            <p:grpSp>
              <p:nvGrpSpPr>
                <p:cNvPr id="18" name="Group 17">
                  <a:extLst>
                    <a:ext uri="{FF2B5EF4-FFF2-40B4-BE49-F238E27FC236}">
                      <a16:creationId xmlns:a16="http://schemas.microsoft.com/office/drawing/2014/main" id="{2148FE21-B260-4CC1-B5A2-15BEBA0BA81E}"/>
                    </a:ext>
                  </a:extLst>
                </p:cNvPr>
                <p:cNvGrpSpPr/>
                <p:nvPr/>
              </p:nvGrpSpPr>
              <p:grpSpPr>
                <a:xfrm>
                  <a:off x="6756399" y="1945768"/>
                  <a:ext cx="1494000" cy="1962000"/>
                  <a:chOff x="914399" y="1945768"/>
                  <a:chExt cx="2980264" cy="3930099"/>
                </a:xfrm>
                <a:grpFill/>
              </p:grpSpPr>
              <p:pic>
                <p:nvPicPr>
                  <p:cNvPr id="94" name="Picture 93">
                    <a:extLst>
                      <a:ext uri="{FF2B5EF4-FFF2-40B4-BE49-F238E27FC236}">
                        <a16:creationId xmlns:a16="http://schemas.microsoft.com/office/drawing/2014/main" id="{07A802AD-8E53-4DA3-A7C5-05117C26E9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95" name="Picture 94">
                    <a:extLst>
                      <a:ext uri="{FF2B5EF4-FFF2-40B4-BE49-F238E27FC236}">
                        <a16:creationId xmlns:a16="http://schemas.microsoft.com/office/drawing/2014/main" id="{04B5CA7B-A22A-4447-8887-F9C962316D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96" name="Picture 95">
                    <a:extLst>
                      <a:ext uri="{FF2B5EF4-FFF2-40B4-BE49-F238E27FC236}">
                        <a16:creationId xmlns:a16="http://schemas.microsoft.com/office/drawing/2014/main" id="{C9887BBA-3E3D-4C80-B89B-1A2E1C0D0F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97" name="Picture 96">
                    <a:extLst>
                      <a:ext uri="{FF2B5EF4-FFF2-40B4-BE49-F238E27FC236}">
                        <a16:creationId xmlns:a16="http://schemas.microsoft.com/office/drawing/2014/main" id="{68DFC8B3-9419-4CCE-8A00-037476DBC6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98" name="Picture 97">
                    <a:extLst>
                      <a:ext uri="{FF2B5EF4-FFF2-40B4-BE49-F238E27FC236}">
                        <a16:creationId xmlns:a16="http://schemas.microsoft.com/office/drawing/2014/main" id="{BFFB1B0E-D7D3-4C27-9773-4B0E66BA3B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99" name="Picture 98">
                    <a:extLst>
                      <a:ext uri="{FF2B5EF4-FFF2-40B4-BE49-F238E27FC236}">
                        <a16:creationId xmlns:a16="http://schemas.microsoft.com/office/drawing/2014/main" id="{24B10AEC-A2E1-467C-80DE-F1149DA61A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100" name="Picture 99">
                    <a:extLst>
                      <a:ext uri="{FF2B5EF4-FFF2-40B4-BE49-F238E27FC236}">
                        <a16:creationId xmlns:a16="http://schemas.microsoft.com/office/drawing/2014/main" id="{B7770D92-71A1-4C01-8164-F2C78CD5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101" name="Picture 100">
                    <a:extLst>
                      <a:ext uri="{FF2B5EF4-FFF2-40B4-BE49-F238E27FC236}">
                        <a16:creationId xmlns:a16="http://schemas.microsoft.com/office/drawing/2014/main" id="{6E341CF7-7BE5-4D4C-BE5B-9047277842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102" name="Picture 101">
                    <a:extLst>
                      <a:ext uri="{FF2B5EF4-FFF2-40B4-BE49-F238E27FC236}">
                        <a16:creationId xmlns:a16="http://schemas.microsoft.com/office/drawing/2014/main" id="{EAAA086A-411C-4BA0-9D24-57DF9EC721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103" name="Picture 102">
                    <a:extLst>
                      <a:ext uri="{FF2B5EF4-FFF2-40B4-BE49-F238E27FC236}">
                        <a16:creationId xmlns:a16="http://schemas.microsoft.com/office/drawing/2014/main" id="{46D2495C-7599-4D0B-8644-B386EC1C7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104" name="Picture 103">
                    <a:extLst>
                      <a:ext uri="{FF2B5EF4-FFF2-40B4-BE49-F238E27FC236}">
                        <a16:creationId xmlns:a16="http://schemas.microsoft.com/office/drawing/2014/main" id="{6BF2809F-AF0D-4873-B199-9408CFAF20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105" name="Picture 104">
                    <a:extLst>
                      <a:ext uri="{FF2B5EF4-FFF2-40B4-BE49-F238E27FC236}">
                        <a16:creationId xmlns:a16="http://schemas.microsoft.com/office/drawing/2014/main" id="{73372B60-7EB0-4CBC-A4BF-63F29E9356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106" name="Picture 105">
                    <a:extLst>
                      <a:ext uri="{FF2B5EF4-FFF2-40B4-BE49-F238E27FC236}">
                        <a16:creationId xmlns:a16="http://schemas.microsoft.com/office/drawing/2014/main" id="{351E4C0D-C197-4218-A576-150151ABFF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107" name="Picture 106">
                    <a:extLst>
                      <a:ext uri="{FF2B5EF4-FFF2-40B4-BE49-F238E27FC236}">
                        <a16:creationId xmlns:a16="http://schemas.microsoft.com/office/drawing/2014/main" id="{CB42103A-E60A-4857-9E5D-C5CF0A9E0E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108" name="Picture 107">
                    <a:extLst>
                      <a:ext uri="{FF2B5EF4-FFF2-40B4-BE49-F238E27FC236}">
                        <a16:creationId xmlns:a16="http://schemas.microsoft.com/office/drawing/2014/main" id="{4A711A97-1CFE-4C0D-8F33-D25A24C93C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109" name="Picture 108">
                    <a:extLst>
                      <a:ext uri="{FF2B5EF4-FFF2-40B4-BE49-F238E27FC236}">
                        <a16:creationId xmlns:a16="http://schemas.microsoft.com/office/drawing/2014/main" id="{EADD0E59-00CE-405F-8DC7-2EAE420AA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110" name="Picture 109">
                    <a:extLst>
                      <a:ext uri="{FF2B5EF4-FFF2-40B4-BE49-F238E27FC236}">
                        <a16:creationId xmlns:a16="http://schemas.microsoft.com/office/drawing/2014/main" id="{899D16EA-AA51-4868-BA59-FC96619B16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111" name="Picture 110">
                    <a:extLst>
                      <a:ext uri="{FF2B5EF4-FFF2-40B4-BE49-F238E27FC236}">
                        <a16:creationId xmlns:a16="http://schemas.microsoft.com/office/drawing/2014/main" id="{90D0F322-E7B8-4AF4-921B-69929972D3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112" name="Picture 111">
                    <a:extLst>
                      <a:ext uri="{FF2B5EF4-FFF2-40B4-BE49-F238E27FC236}">
                        <a16:creationId xmlns:a16="http://schemas.microsoft.com/office/drawing/2014/main" id="{3EC0D394-7BFE-4905-9A09-23444FD2E1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113" name="Picture 112">
                    <a:extLst>
                      <a:ext uri="{FF2B5EF4-FFF2-40B4-BE49-F238E27FC236}">
                        <a16:creationId xmlns:a16="http://schemas.microsoft.com/office/drawing/2014/main" id="{03204793-4C06-4F1A-9377-BC61D3D1FC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114" name="Picture 113">
                    <a:extLst>
                      <a:ext uri="{FF2B5EF4-FFF2-40B4-BE49-F238E27FC236}">
                        <a16:creationId xmlns:a16="http://schemas.microsoft.com/office/drawing/2014/main" id="{4E27D9A1-BF99-4CCF-95F3-EF5FF4C8B6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115" name="Picture 114">
                    <a:extLst>
                      <a:ext uri="{FF2B5EF4-FFF2-40B4-BE49-F238E27FC236}">
                        <a16:creationId xmlns:a16="http://schemas.microsoft.com/office/drawing/2014/main" id="{5B723F39-0958-4156-A26B-E8B26BA9E8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116" name="Picture 115">
                    <a:extLst>
                      <a:ext uri="{FF2B5EF4-FFF2-40B4-BE49-F238E27FC236}">
                        <a16:creationId xmlns:a16="http://schemas.microsoft.com/office/drawing/2014/main" id="{680FE1AC-6744-4045-8733-8FC10BC85F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117" name="Picture 116">
                    <a:extLst>
                      <a:ext uri="{FF2B5EF4-FFF2-40B4-BE49-F238E27FC236}">
                        <a16:creationId xmlns:a16="http://schemas.microsoft.com/office/drawing/2014/main" id="{41C74FCB-26B6-4A42-8C33-BEE9DD7B46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19" name="Group 18">
                  <a:extLst>
                    <a:ext uri="{FF2B5EF4-FFF2-40B4-BE49-F238E27FC236}">
                      <a16:creationId xmlns:a16="http://schemas.microsoft.com/office/drawing/2014/main" id="{2FD125E5-DDA3-4186-ABA3-00E36A1CB9B3}"/>
                    </a:ext>
                  </a:extLst>
                </p:cNvPr>
                <p:cNvGrpSpPr/>
                <p:nvPr/>
              </p:nvGrpSpPr>
              <p:grpSpPr>
                <a:xfrm>
                  <a:off x="8275863" y="1945768"/>
                  <a:ext cx="1494000" cy="1962000"/>
                  <a:chOff x="914399" y="1945768"/>
                  <a:chExt cx="2980264" cy="3930099"/>
                </a:xfrm>
                <a:grpFill/>
              </p:grpSpPr>
              <p:pic>
                <p:nvPicPr>
                  <p:cNvPr id="70" name="Picture 69">
                    <a:extLst>
                      <a:ext uri="{FF2B5EF4-FFF2-40B4-BE49-F238E27FC236}">
                        <a16:creationId xmlns:a16="http://schemas.microsoft.com/office/drawing/2014/main" id="{DA662561-7624-44FE-ABB6-CA50FF6637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71" name="Picture 70">
                    <a:extLst>
                      <a:ext uri="{FF2B5EF4-FFF2-40B4-BE49-F238E27FC236}">
                        <a16:creationId xmlns:a16="http://schemas.microsoft.com/office/drawing/2014/main" id="{D7A127AF-E315-4B93-A05B-596D509995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72" name="Picture 71">
                    <a:extLst>
                      <a:ext uri="{FF2B5EF4-FFF2-40B4-BE49-F238E27FC236}">
                        <a16:creationId xmlns:a16="http://schemas.microsoft.com/office/drawing/2014/main" id="{A2BC16B8-EB8C-4A76-AA70-C0CF519540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73" name="Picture 72">
                    <a:extLst>
                      <a:ext uri="{FF2B5EF4-FFF2-40B4-BE49-F238E27FC236}">
                        <a16:creationId xmlns:a16="http://schemas.microsoft.com/office/drawing/2014/main" id="{1C6FD857-983F-4539-8AA5-5470C4F3AE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74" name="Picture 73">
                    <a:extLst>
                      <a:ext uri="{FF2B5EF4-FFF2-40B4-BE49-F238E27FC236}">
                        <a16:creationId xmlns:a16="http://schemas.microsoft.com/office/drawing/2014/main" id="{4EDB24B7-F617-4AD0-8C09-8D64DD029F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75" name="Picture 74">
                    <a:extLst>
                      <a:ext uri="{FF2B5EF4-FFF2-40B4-BE49-F238E27FC236}">
                        <a16:creationId xmlns:a16="http://schemas.microsoft.com/office/drawing/2014/main" id="{F882F7B5-C78A-4A95-9D78-510EBBC00E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76" name="Picture 75">
                    <a:extLst>
                      <a:ext uri="{FF2B5EF4-FFF2-40B4-BE49-F238E27FC236}">
                        <a16:creationId xmlns:a16="http://schemas.microsoft.com/office/drawing/2014/main" id="{94218F20-4DE2-45C4-9574-DB4BB15712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77" name="Picture 76">
                    <a:extLst>
                      <a:ext uri="{FF2B5EF4-FFF2-40B4-BE49-F238E27FC236}">
                        <a16:creationId xmlns:a16="http://schemas.microsoft.com/office/drawing/2014/main" id="{EE6DA0DC-DB82-4CB4-991A-0F6B1BFA0C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78" name="Picture 77">
                    <a:extLst>
                      <a:ext uri="{FF2B5EF4-FFF2-40B4-BE49-F238E27FC236}">
                        <a16:creationId xmlns:a16="http://schemas.microsoft.com/office/drawing/2014/main" id="{578BAA2E-1FE5-4BD0-B32B-F6F6BC1147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79" name="Picture 78">
                    <a:extLst>
                      <a:ext uri="{FF2B5EF4-FFF2-40B4-BE49-F238E27FC236}">
                        <a16:creationId xmlns:a16="http://schemas.microsoft.com/office/drawing/2014/main" id="{4158DDB2-9404-4EBE-BEEA-ABFEEB0DB9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80" name="Picture 79">
                    <a:extLst>
                      <a:ext uri="{FF2B5EF4-FFF2-40B4-BE49-F238E27FC236}">
                        <a16:creationId xmlns:a16="http://schemas.microsoft.com/office/drawing/2014/main" id="{9D65C24C-9704-4857-A3DD-5B65E0018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81" name="Picture 80">
                    <a:extLst>
                      <a:ext uri="{FF2B5EF4-FFF2-40B4-BE49-F238E27FC236}">
                        <a16:creationId xmlns:a16="http://schemas.microsoft.com/office/drawing/2014/main" id="{F4086EA6-2492-453F-8379-44A8353521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82" name="Picture 81">
                    <a:extLst>
                      <a:ext uri="{FF2B5EF4-FFF2-40B4-BE49-F238E27FC236}">
                        <a16:creationId xmlns:a16="http://schemas.microsoft.com/office/drawing/2014/main" id="{4C67A458-F035-4866-9497-FCA440AE0A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83" name="Picture 82">
                    <a:extLst>
                      <a:ext uri="{FF2B5EF4-FFF2-40B4-BE49-F238E27FC236}">
                        <a16:creationId xmlns:a16="http://schemas.microsoft.com/office/drawing/2014/main" id="{1CF37A4D-B123-4619-8A72-DA89F71FD2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84" name="Picture 83">
                    <a:extLst>
                      <a:ext uri="{FF2B5EF4-FFF2-40B4-BE49-F238E27FC236}">
                        <a16:creationId xmlns:a16="http://schemas.microsoft.com/office/drawing/2014/main" id="{A75E7B10-7F66-4438-AA88-94DA3B2403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85" name="Picture 84">
                    <a:extLst>
                      <a:ext uri="{FF2B5EF4-FFF2-40B4-BE49-F238E27FC236}">
                        <a16:creationId xmlns:a16="http://schemas.microsoft.com/office/drawing/2014/main" id="{EF69F608-AB82-4DDF-981C-AD0C31FF60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86" name="Picture 85">
                    <a:extLst>
                      <a:ext uri="{FF2B5EF4-FFF2-40B4-BE49-F238E27FC236}">
                        <a16:creationId xmlns:a16="http://schemas.microsoft.com/office/drawing/2014/main" id="{EF6ECB15-BE46-489A-8E20-B2433E1D6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87" name="Picture 86">
                    <a:extLst>
                      <a:ext uri="{FF2B5EF4-FFF2-40B4-BE49-F238E27FC236}">
                        <a16:creationId xmlns:a16="http://schemas.microsoft.com/office/drawing/2014/main" id="{C9DAB015-648B-4E4B-9A33-7AE220C571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88" name="Picture 87">
                    <a:extLst>
                      <a:ext uri="{FF2B5EF4-FFF2-40B4-BE49-F238E27FC236}">
                        <a16:creationId xmlns:a16="http://schemas.microsoft.com/office/drawing/2014/main" id="{D4E0C3FF-E633-41BA-846F-6E25FDF8C6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89" name="Picture 88">
                    <a:extLst>
                      <a:ext uri="{FF2B5EF4-FFF2-40B4-BE49-F238E27FC236}">
                        <a16:creationId xmlns:a16="http://schemas.microsoft.com/office/drawing/2014/main" id="{7187141F-B2C7-4EE1-9357-982374DA67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90" name="Picture 89">
                    <a:extLst>
                      <a:ext uri="{FF2B5EF4-FFF2-40B4-BE49-F238E27FC236}">
                        <a16:creationId xmlns:a16="http://schemas.microsoft.com/office/drawing/2014/main" id="{4FFE1DAF-BB8A-492C-A8AA-8838BE041E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91" name="Picture 90">
                    <a:extLst>
                      <a:ext uri="{FF2B5EF4-FFF2-40B4-BE49-F238E27FC236}">
                        <a16:creationId xmlns:a16="http://schemas.microsoft.com/office/drawing/2014/main" id="{3D2D148D-EF9F-4F4D-8F9E-D6DA43571F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92" name="Picture 91">
                    <a:extLst>
                      <a:ext uri="{FF2B5EF4-FFF2-40B4-BE49-F238E27FC236}">
                        <a16:creationId xmlns:a16="http://schemas.microsoft.com/office/drawing/2014/main" id="{6E24E314-F415-438E-AA7F-F6F47BF120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93" name="Picture 92">
                    <a:extLst>
                      <a:ext uri="{FF2B5EF4-FFF2-40B4-BE49-F238E27FC236}">
                        <a16:creationId xmlns:a16="http://schemas.microsoft.com/office/drawing/2014/main" id="{EF4DCDCE-5512-4652-BA5E-1E5B290148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20" name="Group 19">
                  <a:extLst>
                    <a:ext uri="{FF2B5EF4-FFF2-40B4-BE49-F238E27FC236}">
                      <a16:creationId xmlns:a16="http://schemas.microsoft.com/office/drawing/2014/main" id="{A932F68C-B9F9-4033-93FC-6B3D4E386635}"/>
                    </a:ext>
                  </a:extLst>
                </p:cNvPr>
                <p:cNvGrpSpPr/>
                <p:nvPr/>
              </p:nvGrpSpPr>
              <p:grpSpPr>
                <a:xfrm>
                  <a:off x="6756399" y="3945809"/>
                  <a:ext cx="1494000" cy="1962000"/>
                  <a:chOff x="914399" y="1945768"/>
                  <a:chExt cx="2980264" cy="3930099"/>
                </a:xfrm>
                <a:grpFill/>
              </p:grpSpPr>
              <p:pic>
                <p:nvPicPr>
                  <p:cNvPr id="46" name="Picture 45">
                    <a:extLst>
                      <a:ext uri="{FF2B5EF4-FFF2-40B4-BE49-F238E27FC236}">
                        <a16:creationId xmlns:a16="http://schemas.microsoft.com/office/drawing/2014/main" id="{BB67E2E1-9F3E-4253-8085-FFA56F561D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47" name="Picture 46">
                    <a:extLst>
                      <a:ext uri="{FF2B5EF4-FFF2-40B4-BE49-F238E27FC236}">
                        <a16:creationId xmlns:a16="http://schemas.microsoft.com/office/drawing/2014/main" id="{93F927C0-A5D9-406F-9CD1-A90674B6EB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48" name="Picture 47">
                    <a:extLst>
                      <a:ext uri="{FF2B5EF4-FFF2-40B4-BE49-F238E27FC236}">
                        <a16:creationId xmlns:a16="http://schemas.microsoft.com/office/drawing/2014/main" id="{7982C5D8-90CE-427A-BAFE-1CE6B76E78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49" name="Picture 48">
                    <a:extLst>
                      <a:ext uri="{FF2B5EF4-FFF2-40B4-BE49-F238E27FC236}">
                        <a16:creationId xmlns:a16="http://schemas.microsoft.com/office/drawing/2014/main" id="{62FB8F05-A3E6-40F0-83AF-BB7CC1B7F0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50" name="Picture 49">
                    <a:extLst>
                      <a:ext uri="{FF2B5EF4-FFF2-40B4-BE49-F238E27FC236}">
                        <a16:creationId xmlns:a16="http://schemas.microsoft.com/office/drawing/2014/main" id="{1B17DF0E-FFB4-4652-A186-E1B8CEFFA4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51" name="Picture 50">
                    <a:extLst>
                      <a:ext uri="{FF2B5EF4-FFF2-40B4-BE49-F238E27FC236}">
                        <a16:creationId xmlns:a16="http://schemas.microsoft.com/office/drawing/2014/main" id="{95B28609-3A08-4614-A01F-731B62B185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52" name="Picture 51">
                    <a:extLst>
                      <a:ext uri="{FF2B5EF4-FFF2-40B4-BE49-F238E27FC236}">
                        <a16:creationId xmlns:a16="http://schemas.microsoft.com/office/drawing/2014/main" id="{82EE5732-F662-4B55-9385-8923DE5D4C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53" name="Picture 52">
                    <a:extLst>
                      <a:ext uri="{FF2B5EF4-FFF2-40B4-BE49-F238E27FC236}">
                        <a16:creationId xmlns:a16="http://schemas.microsoft.com/office/drawing/2014/main" id="{7A629CE6-CDB6-4C78-B90E-13C5E9F25D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54" name="Picture 53">
                    <a:extLst>
                      <a:ext uri="{FF2B5EF4-FFF2-40B4-BE49-F238E27FC236}">
                        <a16:creationId xmlns:a16="http://schemas.microsoft.com/office/drawing/2014/main" id="{ECB54236-9AB5-421F-BF7B-FD21947C87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55" name="Picture 54">
                    <a:extLst>
                      <a:ext uri="{FF2B5EF4-FFF2-40B4-BE49-F238E27FC236}">
                        <a16:creationId xmlns:a16="http://schemas.microsoft.com/office/drawing/2014/main" id="{4F27C012-816D-4140-BBF0-C64F46EDFD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56" name="Picture 55">
                    <a:extLst>
                      <a:ext uri="{FF2B5EF4-FFF2-40B4-BE49-F238E27FC236}">
                        <a16:creationId xmlns:a16="http://schemas.microsoft.com/office/drawing/2014/main" id="{FDE24586-3E15-4BB4-8935-D17E5ADD32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57" name="Picture 56">
                    <a:extLst>
                      <a:ext uri="{FF2B5EF4-FFF2-40B4-BE49-F238E27FC236}">
                        <a16:creationId xmlns:a16="http://schemas.microsoft.com/office/drawing/2014/main" id="{FC265F93-CA49-45CF-BC89-5E47EC989C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58" name="Picture 57">
                    <a:extLst>
                      <a:ext uri="{FF2B5EF4-FFF2-40B4-BE49-F238E27FC236}">
                        <a16:creationId xmlns:a16="http://schemas.microsoft.com/office/drawing/2014/main" id="{101E2BC4-3E7A-4879-88E8-B37591A3B7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59" name="Picture 58">
                    <a:extLst>
                      <a:ext uri="{FF2B5EF4-FFF2-40B4-BE49-F238E27FC236}">
                        <a16:creationId xmlns:a16="http://schemas.microsoft.com/office/drawing/2014/main" id="{26316949-1593-427E-8C1E-F75AAE1C4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60" name="Picture 59">
                    <a:extLst>
                      <a:ext uri="{FF2B5EF4-FFF2-40B4-BE49-F238E27FC236}">
                        <a16:creationId xmlns:a16="http://schemas.microsoft.com/office/drawing/2014/main" id="{8F3A31D8-21AC-4E7C-AC94-612168BB22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61" name="Picture 60">
                    <a:extLst>
                      <a:ext uri="{FF2B5EF4-FFF2-40B4-BE49-F238E27FC236}">
                        <a16:creationId xmlns:a16="http://schemas.microsoft.com/office/drawing/2014/main" id="{68E4108A-A99B-4AE9-B633-86942E077E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62" name="Picture 61">
                    <a:extLst>
                      <a:ext uri="{FF2B5EF4-FFF2-40B4-BE49-F238E27FC236}">
                        <a16:creationId xmlns:a16="http://schemas.microsoft.com/office/drawing/2014/main" id="{FCD1F0F0-4118-4D2F-A92E-C832EFFB25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63" name="Picture 62">
                    <a:extLst>
                      <a:ext uri="{FF2B5EF4-FFF2-40B4-BE49-F238E27FC236}">
                        <a16:creationId xmlns:a16="http://schemas.microsoft.com/office/drawing/2014/main" id="{3995AD08-42AB-466A-A07B-BAEC676399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64" name="Picture 63">
                    <a:extLst>
                      <a:ext uri="{FF2B5EF4-FFF2-40B4-BE49-F238E27FC236}">
                        <a16:creationId xmlns:a16="http://schemas.microsoft.com/office/drawing/2014/main" id="{3BD591E5-8B6C-4A78-B83E-98EE1ED531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65" name="Picture 64">
                    <a:extLst>
                      <a:ext uri="{FF2B5EF4-FFF2-40B4-BE49-F238E27FC236}">
                        <a16:creationId xmlns:a16="http://schemas.microsoft.com/office/drawing/2014/main" id="{0A167BF1-3184-4D7E-8DBC-D6651355B1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66" name="Picture 65">
                    <a:extLst>
                      <a:ext uri="{FF2B5EF4-FFF2-40B4-BE49-F238E27FC236}">
                        <a16:creationId xmlns:a16="http://schemas.microsoft.com/office/drawing/2014/main" id="{CD689703-BC1E-43FB-B284-DB66AD1E16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67" name="Picture 66">
                    <a:extLst>
                      <a:ext uri="{FF2B5EF4-FFF2-40B4-BE49-F238E27FC236}">
                        <a16:creationId xmlns:a16="http://schemas.microsoft.com/office/drawing/2014/main" id="{FF221FF9-63CE-41B5-8EF4-390CA7BD9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68" name="Picture 67">
                    <a:extLst>
                      <a:ext uri="{FF2B5EF4-FFF2-40B4-BE49-F238E27FC236}">
                        <a16:creationId xmlns:a16="http://schemas.microsoft.com/office/drawing/2014/main" id="{0241E59E-874D-48AC-9FD1-1CE89E8A27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69" name="Picture 68">
                    <a:extLst>
                      <a:ext uri="{FF2B5EF4-FFF2-40B4-BE49-F238E27FC236}">
                        <a16:creationId xmlns:a16="http://schemas.microsoft.com/office/drawing/2014/main" id="{EAB51D25-8CDE-4AEA-9896-392DF9F489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nvGrpSpPr>
                <p:cNvPr id="21" name="Group 20">
                  <a:extLst>
                    <a:ext uri="{FF2B5EF4-FFF2-40B4-BE49-F238E27FC236}">
                      <a16:creationId xmlns:a16="http://schemas.microsoft.com/office/drawing/2014/main" id="{2041E39D-DEFB-42AD-B6DD-E1300C1F8967}"/>
                    </a:ext>
                  </a:extLst>
                </p:cNvPr>
                <p:cNvGrpSpPr/>
                <p:nvPr/>
              </p:nvGrpSpPr>
              <p:grpSpPr>
                <a:xfrm>
                  <a:off x="8296002" y="3945809"/>
                  <a:ext cx="1494000" cy="1962000"/>
                  <a:chOff x="914399" y="1945768"/>
                  <a:chExt cx="2980264" cy="3930099"/>
                </a:xfrm>
                <a:grpFill/>
              </p:grpSpPr>
              <p:pic>
                <p:nvPicPr>
                  <p:cNvPr id="22" name="Picture 21">
                    <a:extLst>
                      <a:ext uri="{FF2B5EF4-FFF2-40B4-BE49-F238E27FC236}">
                        <a16:creationId xmlns:a16="http://schemas.microsoft.com/office/drawing/2014/main" id="{BDB677A5-FE36-45FB-9825-69D9159309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4938727"/>
                    <a:ext cx="440267" cy="937140"/>
                  </a:xfrm>
                  <a:prstGeom prst="rect">
                    <a:avLst/>
                  </a:prstGeom>
                  <a:grpFill/>
                </p:spPr>
              </p:pic>
              <p:pic>
                <p:nvPicPr>
                  <p:cNvPr id="23" name="Picture 22">
                    <a:extLst>
                      <a:ext uri="{FF2B5EF4-FFF2-40B4-BE49-F238E27FC236}">
                        <a16:creationId xmlns:a16="http://schemas.microsoft.com/office/drawing/2014/main" id="{A139B1BE-9B95-43D1-BBD7-578C273AA5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3924847"/>
                    <a:ext cx="440267" cy="937140"/>
                  </a:xfrm>
                  <a:prstGeom prst="rect">
                    <a:avLst/>
                  </a:prstGeom>
                  <a:grpFill/>
                </p:spPr>
              </p:pic>
              <p:pic>
                <p:nvPicPr>
                  <p:cNvPr id="24" name="Picture 23">
                    <a:extLst>
                      <a:ext uri="{FF2B5EF4-FFF2-40B4-BE49-F238E27FC236}">
                        <a16:creationId xmlns:a16="http://schemas.microsoft.com/office/drawing/2014/main" id="{E347AFDB-1F60-4E12-A7BA-F45FE4C01F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2910967"/>
                    <a:ext cx="440267" cy="937140"/>
                  </a:xfrm>
                  <a:prstGeom prst="rect">
                    <a:avLst/>
                  </a:prstGeom>
                  <a:grpFill/>
                </p:spPr>
              </p:pic>
              <p:pic>
                <p:nvPicPr>
                  <p:cNvPr id="25" name="Picture 24">
                    <a:extLst>
                      <a:ext uri="{FF2B5EF4-FFF2-40B4-BE49-F238E27FC236}">
                        <a16:creationId xmlns:a16="http://schemas.microsoft.com/office/drawing/2014/main" id="{C03CF658-EE31-4850-AB7E-63ED7CDB92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9" y="1945768"/>
                    <a:ext cx="440267" cy="937140"/>
                  </a:xfrm>
                  <a:prstGeom prst="rect">
                    <a:avLst/>
                  </a:prstGeom>
                  <a:grpFill/>
                </p:spPr>
              </p:pic>
              <p:pic>
                <p:nvPicPr>
                  <p:cNvPr id="26" name="Picture 25">
                    <a:extLst>
                      <a:ext uri="{FF2B5EF4-FFF2-40B4-BE49-F238E27FC236}">
                        <a16:creationId xmlns:a16="http://schemas.microsoft.com/office/drawing/2014/main" id="{BBA92C82-56F0-4FF0-91AE-BB7E7A7750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1945768"/>
                    <a:ext cx="440267" cy="937140"/>
                  </a:xfrm>
                  <a:prstGeom prst="rect">
                    <a:avLst/>
                  </a:prstGeom>
                  <a:grpFill/>
                </p:spPr>
              </p:pic>
              <p:pic>
                <p:nvPicPr>
                  <p:cNvPr id="27" name="Picture 26">
                    <a:extLst>
                      <a:ext uri="{FF2B5EF4-FFF2-40B4-BE49-F238E27FC236}">
                        <a16:creationId xmlns:a16="http://schemas.microsoft.com/office/drawing/2014/main" id="{551C6C3C-7F7A-4649-97A9-50502832F2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1945768"/>
                    <a:ext cx="440267" cy="937140"/>
                  </a:xfrm>
                  <a:prstGeom prst="rect">
                    <a:avLst/>
                  </a:prstGeom>
                  <a:grpFill/>
                </p:spPr>
              </p:pic>
              <p:pic>
                <p:nvPicPr>
                  <p:cNvPr id="28" name="Picture 27">
                    <a:extLst>
                      <a:ext uri="{FF2B5EF4-FFF2-40B4-BE49-F238E27FC236}">
                        <a16:creationId xmlns:a16="http://schemas.microsoft.com/office/drawing/2014/main" id="{13C42596-B8FD-4B4C-9F31-5E0B1A1660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39333" y="3924847"/>
                    <a:ext cx="440267" cy="937140"/>
                  </a:xfrm>
                  <a:prstGeom prst="rect">
                    <a:avLst/>
                  </a:prstGeom>
                  <a:grpFill/>
                </p:spPr>
              </p:pic>
              <p:pic>
                <p:nvPicPr>
                  <p:cNvPr id="29" name="Picture 28">
                    <a:extLst>
                      <a:ext uri="{FF2B5EF4-FFF2-40B4-BE49-F238E27FC236}">
                        <a16:creationId xmlns:a16="http://schemas.microsoft.com/office/drawing/2014/main" id="{131059C5-5456-43E6-8105-DEFBDF62C8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9" y="2910967"/>
                    <a:ext cx="440267" cy="937140"/>
                  </a:xfrm>
                  <a:prstGeom prst="rect">
                    <a:avLst/>
                  </a:prstGeom>
                  <a:grpFill/>
                </p:spPr>
              </p:pic>
              <p:pic>
                <p:nvPicPr>
                  <p:cNvPr id="30" name="Picture 29">
                    <a:extLst>
                      <a:ext uri="{FF2B5EF4-FFF2-40B4-BE49-F238E27FC236}">
                        <a16:creationId xmlns:a16="http://schemas.microsoft.com/office/drawing/2014/main" id="{BBD6564A-27AF-453F-8A2C-FC52B2A9CD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2910967"/>
                    <a:ext cx="440267" cy="937140"/>
                  </a:xfrm>
                  <a:prstGeom prst="rect">
                    <a:avLst/>
                  </a:prstGeom>
                  <a:grpFill/>
                </p:spPr>
              </p:pic>
              <p:pic>
                <p:nvPicPr>
                  <p:cNvPr id="31" name="Picture 30">
                    <a:extLst>
                      <a:ext uri="{FF2B5EF4-FFF2-40B4-BE49-F238E27FC236}">
                        <a16:creationId xmlns:a16="http://schemas.microsoft.com/office/drawing/2014/main" id="{9B10AF4F-572E-457F-B005-E8E0C4CAA3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14399" y="3925387"/>
                    <a:ext cx="440267" cy="937140"/>
                  </a:xfrm>
                  <a:prstGeom prst="rect">
                    <a:avLst/>
                  </a:prstGeom>
                  <a:grpFill/>
                </p:spPr>
              </p:pic>
              <p:pic>
                <p:nvPicPr>
                  <p:cNvPr id="32" name="Picture 31">
                    <a:extLst>
                      <a:ext uri="{FF2B5EF4-FFF2-40B4-BE49-F238E27FC236}">
                        <a16:creationId xmlns:a16="http://schemas.microsoft.com/office/drawing/2014/main" id="{8A6DE38E-371A-4201-A9FA-5FFD2DCF99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422398" y="4938727"/>
                    <a:ext cx="440267" cy="937140"/>
                  </a:xfrm>
                  <a:prstGeom prst="rect">
                    <a:avLst/>
                  </a:prstGeom>
                  <a:grpFill/>
                </p:spPr>
              </p:pic>
              <p:pic>
                <p:nvPicPr>
                  <p:cNvPr id="33" name="Picture 32">
                    <a:extLst>
                      <a:ext uri="{FF2B5EF4-FFF2-40B4-BE49-F238E27FC236}">
                        <a16:creationId xmlns:a16="http://schemas.microsoft.com/office/drawing/2014/main" id="{3917A1B3-5160-4798-BF1B-B0600EF4C3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930397" y="4938727"/>
                    <a:ext cx="440267" cy="937140"/>
                  </a:xfrm>
                  <a:prstGeom prst="rect">
                    <a:avLst/>
                  </a:prstGeom>
                  <a:grpFill/>
                </p:spPr>
              </p:pic>
              <p:pic>
                <p:nvPicPr>
                  <p:cNvPr id="34" name="Picture 33">
                    <a:extLst>
                      <a:ext uri="{FF2B5EF4-FFF2-40B4-BE49-F238E27FC236}">
                        <a16:creationId xmlns:a16="http://schemas.microsoft.com/office/drawing/2014/main" id="{1A0B5F0A-C573-4D1D-AC77-2E526053A1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4938727"/>
                    <a:ext cx="440267" cy="937140"/>
                  </a:xfrm>
                  <a:prstGeom prst="rect">
                    <a:avLst/>
                  </a:prstGeom>
                  <a:grpFill/>
                </p:spPr>
              </p:pic>
              <p:pic>
                <p:nvPicPr>
                  <p:cNvPr id="35" name="Picture 34">
                    <a:extLst>
                      <a:ext uri="{FF2B5EF4-FFF2-40B4-BE49-F238E27FC236}">
                        <a16:creationId xmlns:a16="http://schemas.microsoft.com/office/drawing/2014/main" id="{2505CD9A-453B-4AAF-99CE-A07155A93C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3924847"/>
                    <a:ext cx="440267" cy="937140"/>
                  </a:xfrm>
                  <a:prstGeom prst="rect">
                    <a:avLst/>
                  </a:prstGeom>
                  <a:grpFill/>
                </p:spPr>
              </p:pic>
              <p:pic>
                <p:nvPicPr>
                  <p:cNvPr id="36" name="Picture 35">
                    <a:extLst>
                      <a:ext uri="{FF2B5EF4-FFF2-40B4-BE49-F238E27FC236}">
                        <a16:creationId xmlns:a16="http://schemas.microsoft.com/office/drawing/2014/main" id="{86D6F083-C8C0-47C3-AB74-AE138BAE9D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2910967"/>
                    <a:ext cx="440267" cy="937140"/>
                  </a:xfrm>
                  <a:prstGeom prst="rect">
                    <a:avLst/>
                  </a:prstGeom>
                  <a:grpFill/>
                </p:spPr>
              </p:pic>
              <p:pic>
                <p:nvPicPr>
                  <p:cNvPr id="37" name="Picture 36">
                    <a:extLst>
                      <a:ext uri="{FF2B5EF4-FFF2-40B4-BE49-F238E27FC236}">
                        <a16:creationId xmlns:a16="http://schemas.microsoft.com/office/drawing/2014/main" id="{B2C8E72C-A1C2-420A-B3D2-B1C8B3C9A6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6" y="1945768"/>
                    <a:ext cx="440267" cy="937140"/>
                  </a:xfrm>
                  <a:prstGeom prst="rect">
                    <a:avLst/>
                  </a:prstGeom>
                  <a:grpFill/>
                </p:spPr>
              </p:pic>
              <p:pic>
                <p:nvPicPr>
                  <p:cNvPr id="38" name="Picture 37">
                    <a:extLst>
                      <a:ext uri="{FF2B5EF4-FFF2-40B4-BE49-F238E27FC236}">
                        <a16:creationId xmlns:a16="http://schemas.microsoft.com/office/drawing/2014/main" id="{014F1BC1-D30E-48B1-B390-833E8E9896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1945768"/>
                    <a:ext cx="440267" cy="937140"/>
                  </a:xfrm>
                  <a:prstGeom prst="rect">
                    <a:avLst/>
                  </a:prstGeom>
                  <a:grpFill/>
                </p:spPr>
              </p:pic>
              <p:pic>
                <p:nvPicPr>
                  <p:cNvPr id="39" name="Picture 38">
                    <a:extLst>
                      <a:ext uri="{FF2B5EF4-FFF2-40B4-BE49-F238E27FC236}">
                        <a16:creationId xmlns:a16="http://schemas.microsoft.com/office/drawing/2014/main" id="{A3E7824A-1D4D-4E4F-B597-637919A4F6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1945768"/>
                    <a:ext cx="440267" cy="937140"/>
                  </a:xfrm>
                  <a:prstGeom prst="rect">
                    <a:avLst/>
                  </a:prstGeom>
                  <a:grpFill/>
                </p:spPr>
              </p:pic>
              <p:pic>
                <p:nvPicPr>
                  <p:cNvPr id="40" name="Picture 39">
                    <a:extLst>
                      <a:ext uri="{FF2B5EF4-FFF2-40B4-BE49-F238E27FC236}">
                        <a16:creationId xmlns:a16="http://schemas.microsoft.com/office/drawing/2014/main" id="{5AD6C508-1F7F-4B77-967B-1EEC504637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63330" y="3924847"/>
                    <a:ext cx="440267" cy="937140"/>
                  </a:xfrm>
                  <a:prstGeom prst="rect">
                    <a:avLst/>
                  </a:prstGeom>
                  <a:grpFill/>
                </p:spPr>
              </p:pic>
              <p:pic>
                <p:nvPicPr>
                  <p:cNvPr id="41" name="Picture 40">
                    <a:extLst>
                      <a:ext uri="{FF2B5EF4-FFF2-40B4-BE49-F238E27FC236}">
                        <a16:creationId xmlns:a16="http://schemas.microsoft.com/office/drawing/2014/main" id="{FE19E3C9-7C8D-45CC-8840-9F02C45ACF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6" y="2910967"/>
                    <a:ext cx="440267" cy="937140"/>
                  </a:xfrm>
                  <a:prstGeom prst="rect">
                    <a:avLst/>
                  </a:prstGeom>
                  <a:grpFill/>
                </p:spPr>
              </p:pic>
              <p:pic>
                <p:nvPicPr>
                  <p:cNvPr id="42" name="Picture 41">
                    <a:extLst>
                      <a:ext uri="{FF2B5EF4-FFF2-40B4-BE49-F238E27FC236}">
                        <a16:creationId xmlns:a16="http://schemas.microsoft.com/office/drawing/2014/main" id="{629ABBBA-01E0-4D39-B4C2-153DD2B71E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2910967"/>
                    <a:ext cx="440267" cy="937140"/>
                  </a:xfrm>
                  <a:prstGeom prst="rect">
                    <a:avLst/>
                  </a:prstGeom>
                  <a:grpFill/>
                </p:spPr>
              </p:pic>
              <p:pic>
                <p:nvPicPr>
                  <p:cNvPr id="43" name="Picture 42">
                    <a:extLst>
                      <a:ext uri="{FF2B5EF4-FFF2-40B4-BE49-F238E27FC236}">
                        <a16:creationId xmlns:a16="http://schemas.microsoft.com/office/drawing/2014/main" id="{9FB61DFC-DD8C-4BAB-BE2F-19F51EB3C4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438396" y="3925387"/>
                    <a:ext cx="440267" cy="937140"/>
                  </a:xfrm>
                  <a:prstGeom prst="rect">
                    <a:avLst/>
                  </a:prstGeom>
                  <a:grpFill/>
                </p:spPr>
              </p:pic>
              <p:pic>
                <p:nvPicPr>
                  <p:cNvPr id="44" name="Picture 43">
                    <a:extLst>
                      <a:ext uri="{FF2B5EF4-FFF2-40B4-BE49-F238E27FC236}">
                        <a16:creationId xmlns:a16="http://schemas.microsoft.com/office/drawing/2014/main" id="{754C2757-D2A5-4E69-9F4C-616AE890D5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946395" y="4938727"/>
                    <a:ext cx="440267" cy="937140"/>
                  </a:xfrm>
                  <a:prstGeom prst="rect">
                    <a:avLst/>
                  </a:prstGeom>
                  <a:grpFill/>
                </p:spPr>
              </p:pic>
              <p:pic>
                <p:nvPicPr>
                  <p:cNvPr id="45" name="Picture 44">
                    <a:extLst>
                      <a:ext uri="{FF2B5EF4-FFF2-40B4-BE49-F238E27FC236}">
                        <a16:creationId xmlns:a16="http://schemas.microsoft.com/office/drawing/2014/main" id="{06254950-5BE2-4C32-B58E-7603EF7B38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454394" y="4938727"/>
                    <a:ext cx="440267" cy="937140"/>
                  </a:xfrm>
                  <a:prstGeom prst="rect">
                    <a:avLst/>
                  </a:prstGeom>
                  <a:grpFill/>
                </p:spPr>
              </p:pic>
            </p:grpSp>
          </p:grpSp>
        </p:grpSp>
        <p:sp>
          <p:nvSpPr>
            <p:cNvPr id="11" name="TextBox 10">
              <a:extLst>
                <a:ext uri="{FF2B5EF4-FFF2-40B4-BE49-F238E27FC236}">
                  <a16:creationId xmlns:a16="http://schemas.microsoft.com/office/drawing/2014/main" id="{FF67835B-1BA3-4C25-9A21-74741BDB6F8D}"/>
                </a:ext>
              </a:extLst>
            </p:cNvPr>
            <p:cNvSpPr txBox="1"/>
            <p:nvPr/>
          </p:nvSpPr>
          <p:spPr>
            <a:xfrm>
              <a:off x="5985879" y="2925380"/>
              <a:ext cx="3473122" cy="2349579"/>
            </a:xfrm>
            <a:prstGeom prst="roundRect">
              <a:avLst/>
            </a:prstGeom>
            <a:noFill/>
            <a:ln w="57150">
              <a:solidFill>
                <a:srgbClr val="3D393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600" b="1" dirty="0">
                  <a:latin typeface="Arial" panose="020B0604020202020204" pitchFamily="34" charset="0"/>
                  <a:cs typeface="Arial" panose="020B0604020202020204" pitchFamily="34" charset="0"/>
                </a:rPr>
                <a:t>37.7 million</a:t>
              </a:r>
            </a:p>
          </p:txBody>
        </p:sp>
      </p:grpSp>
    </p:spTree>
    <p:extLst>
      <p:ext uri="{BB962C8B-B14F-4D97-AF65-F5344CB8AC3E}">
        <p14:creationId xmlns:p14="http://schemas.microsoft.com/office/powerpoint/2010/main" val="363342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1"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How many people are living with HIV in the UK?</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418" name="Group 417">
            <a:extLst>
              <a:ext uri="{FF2B5EF4-FFF2-40B4-BE49-F238E27FC236}">
                <a16:creationId xmlns:a16="http://schemas.microsoft.com/office/drawing/2014/main" id="{8F09118E-3A10-4115-8373-A7266FBB6B19}"/>
              </a:ext>
            </a:extLst>
          </p:cNvPr>
          <p:cNvGrpSpPr/>
          <p:nvPr/>
        </p:nvGrpSpPr>
        <p:grpSpPr>
          <a:xfrm>
            <a:off x="2886285" y="2504256"/>
            <a:ext cx="6222639" cy="3924000"/>
            <a:chOff x="3849752" y="2265028"/>
            <a:chExt cx="6222639" cy="3924000"/>
          </a:xfrm>
        </p:grpSpPr>
        <p:grpSp>
          <p:nvGrpSpPr>
            <p:cNvPr id="419" name="Group 418">
              <a:extLst>
                <a:ext uri="{FF2B5EF4-FFF2-40B4-BE49-F238E27FC236}">
                  <a16:creationId xmlns:a16="http://schemas.microsoft.com/office/drawing/2014/main" id="{BB49B51D-2C63-4517-A4FA-2132C1717EE2}"/>
                </a:ext>
              </a:extLst>
            </p:cNvPr>
            <p:cNvGrpSpPr/>
            <p:nvPr/>
          </p:nvGrpSpPr>
          <p:grpSpPr>
            <a:xfrm>
              <a:off x="3849752" y="2265028"/>
              <a:ext cx="2988000" cy="3924000"/>
              <a:chOff x="588860" y="1852925"/>
              <a:chExt cx="2988000" cy="3924000"/>
            </a:xfrm>
          </p:grpSpPr>
          <p:pic>
            <p:nvPicPr>
              <p:cNvPr id="421" name="Picture 420">
                <a:extLst>
                  <a:ext uri="{FF2B5EF4-FFF2-40B4-BE49-F238E27FC236}">
                    <a16:creationId xmlns:a16="http://schemas.microsoft.com/office/drawing/2014/main" id="{5638A582-DCF6-4417-91FF-F0E8E3EDE0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588860" y="4841239"/>
                <a:ext cx="441410" cy="935686"/>
              </a:xfrm>
              <a:prstGeom prst="rect">
                <a:avLst/>
              </a:prstGeom>
            </p:spPr>
          </p:pic>
          <p:pic>
            <p:nvPicPr>
              <p:cNvPr id="422" name="Picture 421">
                <a:extLst>
                  <a:ext uri="{FF2B5EF4-FFF2-40B4-BE49-F238E27FC236}">
                    <a16:creationId xmlns:a16="http://schemas.microsoft.com/office/drawing/2014/main" id="{C4D23454-CE15-498C-BB8A-9F423860D7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607497" y="3828933"/>
                <a:ext cx="441410" cy="935686"/>
              </a:xfrm>
              <a:prstGeom prst="rect">
                <a:avLst/>
              </a:prstGeom>
            </p:spPr>
          </p:pic>
          <p:pic>
            <p:nvPicPr>
              <p:cNvPr id="423" name="Picture 422">
                <a:extLst>
                  <a:ext uri="{FF2B5EF4-FFF2-40B4-BE49-F238E27FC236}">
                    <a16:creationId xmlns:a16="http://schemas.microsoft.com/office/drawing/2014/main" id="{52A790FA-4D6F-46D1-B920-210C4BCE1F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607497" y="2816626"/>
                <a:ext cx="441410" cy="935686"/>
              </a:xfrm>
              <a:prstGeom prst="rect">
                <a:avLst/>
              </a:prstGeom>
            </p:spPr>
          </p:pic>
          <p:pic>
            <p:nvPicPr>
              <p:cNvPr id="424" name="Picture 423">
                <a:extLst>
                  <a:ext uri="{FF2B5EF4-FFF2-40B4-BE49-F238E27FC236}">
                    <a16:creationId xmlns:a16="http://schemas.microsoft.com/office/drawing/2014/main" id="{B85324BB-086E-4CB2-BFF0-5C7CF150B3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607497" y="1852925"/>
                <a:ext cx="441410" cy="935686"/>
              </a:xfrm>
              <a:prstGeom prst="rect">
                <a:avLst/>
              </a:prstGeom>
            </p:spPr>
          </p:pic>
          <p:pic>
            <p:nvPicPr>
              <p:cNvPr id="425" name="Picture 424">
                <a:extLst>
                  <a:ext uri="{FF2B5EF4-FFF2-40B4-BE49-F238E27FC236}">
                    <a16:creationId xmlns:a16="http://schemas.microsoft.com/office/drawing/2014/main" id="{947D1F4B-2749-4460-934D-EB6F7A7211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098179" y="1852925"/>
                <a:ext cx="441410" cy="935686"/>
              </a:xfrm>
              <a:prstGeom prst="rect">
                <a:avLst/>
              </a:prstGeom>
            </p:spPr>
          </p:pic>
          <p:pic>
            <p:nvPicPr>
              <p:cNvPr id="426" name="Picture 425">
                <a:extLst>
                  <a:ext uri="{FF2B5EF4-FFF2-40B4-BE49-F238E27FC236}">
                    <a16:creationId xmlns:a16="http://schemas.microsoft.com/office/drawing/2014/main" id="{6AB19D30-07FA-4E64-9DB3-C380F524DC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588860" y="1852925"/>
                <a:ext cx="441410" cy="935686"/>
              </a:xfrm>
              <a:prstGeom prst="rect">
                <a:avLst/>
              </a:prstGeom>
            </p:spPr>
          </p:pic>
          <p:pic>
            <p:nvPicPr>
              <p:cNvPr id="427" name="Picture 426">
                <a:extLst>
                  <a:ext uri="{FF2B5EF4-FFF2-40B4-BE49-F238E27FC236}">
                    <a16:creationId xmlns:a16="http://schemas.microsoft.com/office/drawing/2014/main" id="{C8AFE126-FF5C-42BB-B99D-8941493322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115157" y="3828933"/>
                <a:ext cx="441410" cy="935686"/>
              </a:xfrm>
              <a:prstGeom prst="rect">
                <a:avLst/>
              </a:prstGeom>
            </p:spPr>
          </p:pic>
          <p:pic>
            <p:nvPicPr>
              <p:cNvPr id="428" name="Picture 427">
                <a:extLst>
                  <a:ext uri="{FF2B5EF4-FFF2-40B4-BE49-F238E27FC236}">
                    <a16:creationId xmlns:a16="http://schemas.microsoft.com/office/drawing/2014/main" id="{1689AE90-B8E7-4E4F-8CFB-ABB82951F6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098179" y="2816626"/>
                <a:ext cx="441410" cy="935686"/>
              </a:xfrm>
              <a:prstGeom prst="rect">
                <a:avLst/>
              </a:prstGeom>
            </p:spPr>
          </p:pic>
          <p:pic>
            <p:nvPicPr>
              <p:cNvPr id="429" name="Picture 428">
                <a:extLst>
                  <a:ext uri="{FF2B5EF4-FFF2-40B4-BE49-F238E27FC236}">
                    <a16:creationId xmlns:a16="http://schemas.microsoft.com/office/drawing/2014/main" id="{67B789FA-5A0E-4ACA-98BC-76D27DB63F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588860" y="2816626"/>
                <a:ext cx="441410" cy="935686"/>
              </a:xfrm>
              <a:prstGeom prst="rect">
                <a:avLst/>
              </a:prstGeom>
            </p:spPr>
          </p:pic>
          <p:pic>
            <p:nvPicPr>
              <p:cNvPr id="430" name="Picture 429">
                <a:extLst>
                  <a:ext uri="{FF2B5EF4-FFF2-40B4-BE49-F238E27FC236}">
                    <a16:creationId xmlns:a16="http://schemas.microsoft.com/office/drawing/2014/main" id="{659E5D39-D6B6-473D-B9BC-3E3F58DEEF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588860" y="3829472"/>
                <a:ext cx="441410" cy="935686"/>
              </a:xfrm>
              <a:prstGeom prst="rect">
                <a:avLst/>
              </a:prstGeom>
            </p:spPr>
          </p:pic>
          <p:pic>
            <p:nvPicPr>
              <p:cNvPr id="431" name="Picture 430">
                <a:extLst>
                  <a:ext uri="{FF2B5EF4-FFF2-40B4-BE49-F238E27FC236}">
                    <a16:creationId xmlns:a16="http://schemas.microsoft.com/office/drawing/2014/main" id="{C8E4EB7D-B00A-4C7C-8A9D-A8CB504BCC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098178" y="4841239"/>
                <a:ext cx="441410" cy="935686"/>
              </a:xfrm>
              <a:prstGeom prst="rect">
                <a:avLst/>
              </a:prstGeom>
            </p:spPr>
          </p:pic>
          <p:pic>
            <p:nvPicPr>
              <p:cNvPr id="432" name="Picture 431">
                <a:extLst>
                  <a:ext uri="{FF2B5EF4-FFF2-40B4-BE49-F238E27FC236}">
                    <a16:creationId xmlns:a16="http://schemas.microsoft.com/office/drawing/2014/main" id="{6B1FEB95-4051-45EC-B75F-6EC7BFF176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1607495" y="4841239"/>
                <a:ext cx="441410" cy="935686"/>
              </a:xfrm>
              <a:prstGeom prst="rect">
                <a:avLst/>
              </a:prstGeom>
            </p:spPr>
          </p:pic>
          <p:pic>
            <p:nvPicPr>
              <p:cNvPr id="433" name="Picture 432">
                <a:extLst>
                  <a:ext uri="{FF2B5EF4-FFF2-40B4-BE49-F238E27FC236}">
                    <a16:creationId xmlns:a16="http://schemas.microsoft.com/office/drawing/2014/main" id="{34866A4D-6000-449F-943D-0ACCA7B34F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116813" y="4841239"/>
                <a:ext cx="441410" cy="935686"/>
              </a:xfrm>
              <a:prstGeom prst="rect">
                <a:avLst/>
              </a:prstGeom>
            </p:spPr>
          </p:pic>
          <p:pic>
            <p:nvPicPr>
              <p:cNvPr id="434" name="Picture 433">
                <a:extLst>
                  <a:ext uri="{FF2B5EF4-FFF2-40B4-BE49-F238E27FC236}">
                    <a16:creationId xmlns:a16="http://schemas.microsoft.com/office/drawing/2014/main" id="{BFB627E0-62D8-410E-B367-160B596995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135450" y="3828933"/>
                <a:ext cx="441410" cy="935686"/>
              </a:xfrm>
              <a:prstGeom prst="rect">
                <a:avLst/>
              </a:prstGeom>
            </p:spPr>
          </p:pic>
          <p:pic>
            <p:nvPicPr>
              <p:cNvPr id="435" name="Picture 434">
                <a:extLst>
                  <a:ext uri="{FF2B5EF4-FFF2-40B4-BE49-F238E27FC236}">
                    <a16:creationId xmlns:a16="http://schemas.microsoft.com/office/drawing/2014/main" id="{7A65F402-61BB-47A4-8CD9-F9EE23D03F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135450" y="2816626"/>
                <a:ext cx="441410" cy="935686"/>
              </a:xfrm>
              <a:prstGeom prst="rect">
                <a:avLst/>
              </a:prstGeom>
            </p:spPr>
          </p:pic>
          <p:pic>
            <p:nvPicPr>
              <p:cNvPr id="436" name="Picture 435">
                <a:extLst>
                  <a:ext uri="{FF2B5EF4-FFF2-40B4-BE49-F238E27FC236}">
                    <a16:creationId xmlns:a16="http://schemas.microsoft.com/office/drawing/2014/main" id="{B596EC4F-707C-4E99-8C0F-A1E2F42D9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135450" y="1852925"/>
                <a:ext cx="441410" cy="935686"/>
              </a:xfrm>
              <a:prstGeom prst="rect">
                <a:avLst/>
              </a:prstGeom>
            </p:spPr>
          </p:pic>
          <p:pic>
            <p:nvPicPr>
              <p:cNvPr id="437" name="Picture 436">
                <a:extLst>
                  <a:ext uri="{FF2B5EF4-FFF2-40B4-BE49-F238E27FC236}">
                    <a16:creationId xmlns:a16="http://schemas.microsoft.com/office/drawing/2014/main" id="{C11C62D6-87FF-44FB-8635-E5D3EF170B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626132" y="1852925"/>
                <a:ext cx="441410" cy="935686"/>
              </a:xfrm>
              <a:prstGeom prst="rect">
                <a:avLst/>
              </a:prstGeom>
            </p:spPr>
          </p:pic>
          <p:pic>
            <p:nvPicPr>
              <p:cNvPr id="438" name="Picture 437">
                <a:extLst>
                  <a:ext uri="{FF2B5EF4-FFF2-40B4-BE49-F238E27FC236}">
                    <a16:creationId xmlns:a16="http://schemas.microsoft.com/office/drawing/2014/main" id="{E4AAA8D9-9DF6-4836-8CC3-AC89C97E51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116813" y="1852925"/>
                <a:ext cx="441410" cy="935686"/>
              </a:xfrm>
              <a:prstGeom prst="rect">
                <a:avLst/>
              </a:prstGeom>
            </p:spPr>
          </p:pic>
          <p:pic>
            <p:nvPicPr>
              <p:cNvPr id="439" name="Picture 438">
                <a:extLst>
                  <a:ext uri="{FF2B5EF4-FFF2-40B4-BE49-F238E27FC236}">
                    <a16:creationId xmlns:a16="http://schemas.microsoft.com/office/drawing/2014/main" id="{F7E943D5-C7DD-4D65-85AC-92E2D30F0B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643109" y="3828933"/>
                <a:ext cx="441410" cy="935686"/>
              </a:xfrm>
              <a:prstGeom prst="rect">
                <a:avLst/>
              </a:prstGeom>
            </p:spPr>
          </p:pic>
          <p:pic>
            <p:nvPicPr>
              <p:cNvPr id="440" name="Picture 439">
                <a:extLst>
                  <a:ext uri="{FF2B5EF4-FFF2-40B4-BE49-F238E27FC236}">
                    <a16:creationId xmlns:a16="http://schemas.microsoft.com/office/drawing/2014/main" id="{9CF9E9A0-2A78-45DD-A560-0E46E275E2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626132" y="2816626"/>
                <a:ext cx="441410" cy="935686"/>
              </a:xfrm>
              <a:prstGeom prst="rect">
                <a:avLst/>
              </a:prstGeom>
            </p:spPr>
          </p:pic>
          <p:pic>
            <p:nvPicPr>
              <p:cNvPr id="441" name="Picture 440">
                <a:extLst>
                  <a:ext uri="{FF2B5EF4-FFF2-40B4-BE49-F238E27FC236}">
                    <a16:creationId xmlns:a16="http://schemas.microsoft.com/office/drawing/2014/main" id="{E45E4ADB-6664-4A8A-879D-99C0D3CC2E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116813" y="2816626"/>
                <a:ext cx="441410" cy="935686"/>
              </a:xfrm>
              <a:prstGeom prst="rect">
                <a:avLst/>
              </a:prstGeom>
            </p:spPr>
          </p:pic>
          <p:pic>
            <p:nvPicPr>
              <p:cNvPr id="442" name="Picture 441">
                <a:extLst>
                  <a:ext uri="{FF2B5EF4-FFF2-40B4-BE49-F238E27FC236}">
                    <a16:creationId xmlns:a16="http://schemas.microsoft.com/office/drawing/2014/main" id="{392FB8AC-BF88-4E85-9B92-86DBCBA7FA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116813" y="3829472"/>
                <a:ext cx="441410" cy="935686"/>
              </a:xfrm>
              <a:prstGeom prst="rect">
                <a:avLst/>
              </a:prstGeom>
            </p:spPr>
          </p:pic>
          <p:pic>
            <p:nvPicPr>
              <p:cNvPr id="443" name="Picture 442">
                <a:extLst>
                  <a:ext uri="{FF2B5EF4-FFF2-40B4-BE49-F238E27FC236}">
                    <a16:creationId xmlns:a16="http://schemas.microsoft.com/office/drawing/2014/main" id="{3A639572-78D7-4161-9245-027701F826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2626131" y="4841239"/>
                <a:ext cx="441410" cy="935686"/>
              </a:xfrm>
              <a:prstGeom prst="rect">
                <a:avLst/>
              </a:prstGeom>
            </p:spPr>
          </p:pic>
          <p:pic>
            <p:nvPicPr>
              <p:cNvPr id="444" name="Picture 443">
                <a:extLst>
                  <a:ext uri="{FF2B5EF4-FFF2-40B4-BE49-F238E27FC236}">
                    <a16:creationId xmlns:a16="http://schemas.microsoft.com/office/drawing/2014/main" id="{A6DA51E6-9E81-4A16-A28A-2DE8D41AB8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3135448" y="4841239"/>
                <a:ext cx="441410" cy="935686"/>
              </a:xfrm>
              <a:prstGeom prst="rect">
                <a:avLst/>
              </a:prstGeom>
            </p:spPr>
          </p:pic>
        </p:grpSp>
        <p:sp>
          <p:nvSpPr>
            <p:cNvPr id="420" name="TextBox 419">
              <a:extLst>
                <a:ext uri="{FF2B5EF4-FFF2-40B4-BE49-F238E27FC236}">
                  <a16:creationId xmlns:a16="http://schemas.microsoft.com/office/drawing/2014/main" id="{6A71BC76-45D6-4A47-93E4-89361AF1D1AB}"/>
                </a:ext>
              </a:extLst>
            </p:cNvPr>
            <p:cNvSpPr txBox="1"/>
            <p:nvPr/>
          </p:nvSpPr>
          <p:spPr>
            <a:xfrm>
              <a:off x="6430297" y="3553404"/>
              <a:ext cx="3642094" cy="1225868"/>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600" b="1" dirty="0">
                  <a:solidFill>
                    <a:srgbClr val="3D3935"/>
                  </a:solidFill>
                  <a:latin typeface="Arial" panose="020B0604020202020204" pitchFamily="34" charset="0"/>
                  <a:cs typeface="Arial" panose="020B0604020202020204" pitchFamily="34" charset="0"/>
                </a:rPr>
                <a:t>105,200</a:t>
              </a:r>
            </a:p>
          </p:txBody>
        </p:sp>
      </p:grpSp>
    </p:spTree>
    <p:extLst>
      <p:ext uri="{BB962C8B-B14F-4D97-AF65-F5344CB8AC3E}">
        <p14:creationId xmlns:p14="http://schemas.microsoft.com/office/powerpoint/2010/main" val="33204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1" y="378689"/>
            <a:ext cx="9875547"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Of everyone living with HIV in the UK, how many don’t know?</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48" name="Group 47">
            <a:extLst>
              <a:ext uri="{FF2B5EF4-FFF2-40B4-BE49-F238E27FC236}">
                <a16:creationId xmlns:a16="http://schemas.microsoft.com/office/drawing/2014/main" id="{EA062D36-822C-422D-BC50-BFF4248CDDAF}"/>
              </a:ext>
            </a:extLst>
          </p:cNvPr>
          <p:cNvGrpSpPr/>
          <p:nvPr/>
        </p:nvGrpSpPr>
        <p:grpSpPr>
          <a:xfrm>
            <a:off x="3796145" y="3123320"/>
            <a:ext cx="4755127" cy="3203331"/>
            <a:chOff x="4337645" y="2603175"/>
            <a:chExt cx="5258758" cy="3942000"/>
          </a:xfrm>
        </p:grpSpPr>
        <p:grpSp>
          <p:nvGrpSpPr>
            <p:cNvPr id="49" name="Group 48">
              <a:extLst>
                <a:ext uri="{FF2B5EF4-FFF2-40B4-BE49-F238E27FC236}">
                  <a16:creationId xmlns:a16="http://schemas.microsoft.com/office/drawing/2014/main" id="{40157C19-050E-4E2C-A353-D124A8BD11FD}"/>
                </a:ext>
              </a:extLst>
            </p:cNvPr>
            <p:cNvGrpSpPr/>
            <p:nvPr/>
          </p:nvGrpSpPr>
          <p:grpSpPr>
            <a:xfrm>
              <a:off x="4337645" y="2603175"/>
              <a:ext cx="2906406" cy="3942000"/>
              <a:chOff x="8657126" y="2084109"/>
              <a:chExt cx="3168000" cy="4389445"/>
            </a:xfrm>
          </p:grpSpPr>
          <p:grpSp>
            <p:nvGrpSpPr>
              <p:cNvPr id="51" name="Group 50">
                <a:extLst>
                  <a:ext uri="{FF2B5EF4-FFF2-40B4-BE49-F238E27FC236}">
                    <a16:creationId xmlns:a16="http://schemas.microsoft.com/office/drawing/2014/main" id="{A789EA41-AF58-436C-895A-2111BDB2F32E}"/>
                  </a:ext>
                </a:extLst>
              </p:cNvPr>
              <p:cNvGrpSpPr/>
              <p:nvPr/>
            </p:nvGrpSpPr>
            <p:grpSpPr>
              <a:xfrm>
                <a:off x="8657126" y="2084109"/>
                <a:ext cx="3168000" cy="2880000"/>
                <a:chOff x="9320200" y="1845887"/>
                <a:chExt cx="1997564" cy="1906425"/>
              </a:xfrm>
            </p:grpSpPr>
            <p:pic>
              <p:nvPicPr>
                <p:cNvPr id="56" name="Picture 55">
                  <a:extLst>
                    <a:ext uri="{FF2B5EF4-FFF2-40B4-BE49-F238E27FC236}">
                      <a16:creationId xmlns:a16="http://schemas.microsoft.com/office/drawing/2014/main" id="{8B3A1649-BF8D-45DE-AC2A-EFF4C16618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20" t="2960" r="29120" b="3275"/>
                <a:stretch/>
              </p:blipFill>
              <p:spPr>
                <a:xfrm>
                  <a:off x="9320200" y="1849933"/>
                  <a:ext cx="441410" cy="935686"/>
                </a:xfrm>
                <a:prstGeom prst="rect">
                  <a:avLst/>
                </a:prstGeom>
              </p:spPr>
            </p:pic>
            <p:pic>
              <p:nvPicPr>
                <p:cNvPr id="57" name="Picture 56">
                  <a:extLst>
                    <a:ext uri="{FF2B5EF4-FFF2-40B4-BE49-F238E27FC236}">
                      <a16:creationId xmlns:a16="http://schemas.microsoft.com/office/drawing/2014/main" id="{9DD913F2-06F8-4C3E-BDAA-1CC65934F7E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9842174" y="1849933"/>
                  <a:ext cx="441410" cy="935686"/>
                </a:xfrm>
                <a:prstGeom prst="rect">
                  <a:avLst/>
                </a:prstGeom>
              </p:spPr>
            </p:pic>
            <p:pic>
              <p:nvPicPr>
                <p:cNvPr id="58" name="Picture 57">
                  <a:extLst>
                    <a:ext uri="{FF2B5EF4-FFF2-40B4-BE49-F238E27FC236}">
                      <a16:creationId xmlns:a16="http://schemas.microsoft.com/office/drawing/2014/main" id="{BAC99C61-0CCC-4D2C-BA4F-027B15FF3D5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120" t="2960" r="29120" b="3275"/>
                <a:stretch/>
              </p:blipFill>
              <p:spPr>
                <a:xfrm>
                  <a:off x="10350699" y="1845887"/>
                  <a:ext cx="441410" cy="935686"/>
                </a:xfrm>
                <a:prstGeom prst="rect">
                  <a:avLst/>
                </a:prstGeom>
              </p:spPr>
            </p:pic>
            <p:pic>
              <p:nvPicPr>
                <p:cNvPr id="59" name="Picture 58">
                  <a:extLst>
                    <a:ext uri="{FF2B5EF4-FFF2-40B4-BE49-F238E27FC236}">
                      <a16:creationId xmlns:a16="http://schemas.microsoft.com/office/drawing/2014/main" id="{BD0B37FA-FD4C-40E7-BDDB-FD4E5131F8E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120" t="2960" r="29120" b="3275"/>
                <a:stretch/>
              </p:blipFill>
              <p:spPr>
                <a:xfrm>
                  <a:off x="10876354" y="1852925"/>
                  <a:ext cx="441410" cy="935686"/>
                </a:xfrm>
                <a:prstGeom prst="rect">
                  <a:avLst/>
                </a:prstGeom>
              </p:spPr>
            </p:pic>
            <p:pic>
              <p:nvPicPr>
                <p:cNvPr id="60" name="Picture 59">
                  <a:extLst>
                    <a:ext uri="{FF2B5EF4-FFF2-40B4-BE49-F238E27FC236}">
                      <a16:creationId xmlns:a16="http://schemas.microsoft.com/office/drawing/2014/main" id="{66465F40-A8D5-4C13-BF7E-385A9990A7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120" t="2960" r="29120" b="3275"/>
                <a:stretch/>
              </p:blipFill>
              <p:spPr>
                <a:xfrm>
                  <a:off x="9320200" y="2816626"/>
                  <a:ext cx="441410" cy="935686"/>
                </a:xfrm>
                <a:prstGeom prst="rect">
                  <a:avLst/>
                </a:prstGeom>
              </p:spPr>
            </p:pic>
            <p:pic>
              <p:nvPicPr>
                <p:cNvPr id="61" name="Picture 60">
                  <a:extLst>
                    <a:ext uri="{FF2B5EF4-FFF2-40B4-BE49-F238E27FC236}">
                      <a16:creationId xmlns:a16="http://schemas.microsoft.com/office/drawing/2014/main" id="{9F453A61-F1F4-42B0-9053-576FCF9675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120" t="2960" r="29120" b="3275"/>
                <a:stretch/>
              </p:blipFill>
              <p:spPr>
                <a:xfrm>
                  <a:off x="9842174" y="2816626"/>
                  <a:ext cx="441410" cy="935686"/>
                </a:xfrm>
                <a:prstGeom prst="rect">
                  <a:avLst/>
                </a:prstGeom>
              </p:spPr>
            </p:pic>
            <p:pic>
              <p:nvPicPr>
                <p:cNvPr id="62" name="Picture 61">
                  <a:extLst>
                    <a:ext uri="{FF2B5EF4-FFF2-40B4-BE49-F238E27FC236}">
                      <a16:creationId xmlns:a16="http://schemas.microsoft.com/office/drawing/2014/main" id="{17CE9917-05A2-47E4-8F1B-6F9DBAEE1A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120" t="2960" r="29120" b="3275"/>
                <a:stretch/>
              </p:blipFill>
              <p:spPr>
                <a:xfrm>
                  <a:off x="10350699" y="2816626"/>
                  <a:ext cx="441410" cy="935686"/>
                </a:xfrm>
                <a:prstGeom prst="rect">
                  <a:avLst/>
                </a:prstGeom>
              </p:spPr>
            </p:pic>
            <p:pic>
              <p:nvPicPr>
                <p:cNvPr id="63" name="Picture 62">
                  <a:extLst>
                    <a:ext uri="{FF2B5EF4-FFF2-40B4-BE49-F238E27FC236}">
                      <a16:creationId xmlns:a16="http://schemas.microsoft.com/office/drawing/2014/main" id="{E4DA9C49-11AF-45A5-8725-A3ED4F606D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120" t="2960" r="29120" b="3275"/>
                <a:stretch/>
              </p:blipFill>
              <p:spPr>
                <a:xfrm>
                  <a:off x="10876354" y="2816626"/>
                  <a:ext cx="441410" cy="935686"/>
                </a:xfrm>
                <a:prstGeom prst="rect">
                  <a:avLst/>
                </a:prstGeom>
              </p:spPr>
            </p:pic>
          </p:grpSp>
          <p:pic>
            <p:nvPicPr>
              <p:cNvPr id="52" name="Picture 51">
                <a:extLst>
                  <a:ext uri="{FF2B5EF4-FFF2-40B4-BE49-F238E27FC236}">
                    <a16:creationId xmlns:a16="http://schemas.microsoft.com/office/drawing/2014/main" id="{4B448A3E-FBB5-4AE5-90A0-592441FA120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8686828" y="5060031"/>
                <a:ext cx="700046" cy="1413523"/>
              </a:xfrm>
              <a:prstGeom prst="rect">
                <a:avLst/>
              </a:prstGeom>
            </p:spPr>
          </p:pic>
          <p:pic>
            <p:nvPicPr>
              <p:cNvPr id="53" name="Picture 52">
                <a:extLst>
                  <a:ext uri="{FF2B5EF4-FFF2-40B4-BE49-F238E27FC236}">
                    <a16:creationId xmlns:a16="http://schemas.microsoft.com/office/drawing/2014/main" id="{D5A1C8B4-7151-44FF-AB73-AB7484A4916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9490088" y="5039490"/>
                <a:ext cx="700046" cy="1413523"/>
              </a:xfrm>
              <a:prstGeom prst="rect">
                <a:avLst/>
              </a:prstGeom>
            </p:spPr>
          </p:pic>
          <p:pic>
            <p:nvPicPr>
              <p:cNvPr id="54" name="Picture 53">
                <a:extLst>
                  <a:ext uri="{FF2B5EF4-FFF2-40B4-BE49-F238E27FC236}">
                    <a16:creationId xmlns:a16="http://schemas.microsoft.com/office/drawing/2014/main" id="{737630F8-3979-48E2-A58F-93A168A0537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10323579" y="5039490"/>
                <a:ext cx="700046" cy="1413523"/>
              </a:xfrm>
              <a:prstGeom prst="rect">
                <a:avLst/>
              </a:prstGeom>
            </p:spPr>
          </p:pic>
          <p:pic>
            <p:nvPicPr>
              <p:cNvPr id="55" name="Picture 54">
                <a:extLst>
                  <a:ext uri="{FF2B5EF4-FFF2-40B4-BE49-F238E27FC236}">
                    <a16:creationId xmlns:a16="http://schemas.microsoft.com/office/drawing/2014/main" id="{266C455C-0A69-4730-A471-5C58E5A5ED5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9120" t="2960" r="29120" b="3275"/>
              <a:stretch/>
            </p:blipFill>
            <p:spPr>
              <a:xfrm>
                <a:off x="11117706" y="5039490"/>
                <a:ext cx="700046" cy="1413523"/>
              </a:xfrm>
              <a:prstGeom prst="rect">
                <a:avLst/>
              </a:prstGeom>
            </p:spPr>
          </p:pic>
        </p:grpSp>
        <p:sp>
          <p:nvSpPr>
            <p:cNvPr id="50" name="TextBox 49">
              <a:extLst>
                <a:ext uri="{FF2B5EF4-FFF2-40B4-BE49-F238E27FC236}">
                  <a16:creationId xmlns:a16="http://schemas.microsoft.com/office/drawing/2014/main" id="{AA561DA7-8F64-42C8-98EB-05B980AE00E4}"/>
                </a:ext>
              </a:extLst>
            </p:cNvPr>
            <p:cNvSpPr txBox="1"/>
            <p:nvPr/>
          </p:nvSpPr>
          <p:spPr>
            <a:xfrm>
              <a:off x="6881085" y="3591089"/>
              <a:ext cx="2715318" cy="963793"/>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000" b="1" dirty="0">
                  <a:solidFill>
                    <a:srgbClr val="3D3935"/>
                  </a:solidFill>
                  <a:latin typeface="Arial" panose="020B0604020202020204" pitchFamily="34" charset="0"/>
                  <a:cs typeface="Arial" panose="020B0604020202020204" pitchFamily="34" charset="0"/>
                </a:rPr>
                <a:t>1 in 12</a:t>
              </a:r>
            </a:p>
          </p:txBody>
        </p:sp>
      </p:grpSp>
    </p:spTree>
    <p:extLst>
      <p:ext uri="{BB962C8B-B14F-4D97-AF65-F5344CB8AC3E}">
        <p14:creationId xmlns:p14="http://schemas.microsoft.com/office/powerpoint/2010/main" val="32622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2309089"/>
            <a:ext cx="7916571" cy="1754326"/>
          </a:xfrm>
          <a:prstGeom prst="rect">
            <a:avLst/>
          </a:prstGeom>
          <a:noFill/>
        </p:spPr>
        <p:txBody>
          <a:bodyPr wrap="square" rtlCol="0">
            <a:spAutoFit/>
          </a:bodyPr>
          <a:lstStyle/>
          <a:p>
            <a:r>
              <a:rPr lang="en-GB" sz="5400" b="1" spc="-150" dirty="0">
                <a:solidFill>
                  <a:srgbClr val="DB291C"/>
                </a:solidFill>
                <a:latin typeface="Arial" panose="020B0604020202020204" pitchFamily="34" charset="0"/>
                <a:cs typeface="Arial" panose="020B0604020202020204" pitchFamily="34" charset="0"/>
              </a:rPr>
              <a:t>Here are 5 HIV facts you should know.</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32888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DE147456-0FC2-41AA-BE25-A465CCDB0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299" y="1153633"/>
            <a:ext cx="9558536" cy="4779267"/>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Tree>
    <p:extLst>
      <p:ext uri="{BB962C8B-B14F-4D97-AF65-F5344CB8AC3E}">
        <p14:creationId xmlns:p14="http://schemas.microsoft.com/office/powerpoint/2010/main" val="310956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y Media Briefing presentation 2018" id="{85E007C1-06A0-4811-8E71-32D8F5AC5AC9}" vid="{D4C1F69C-ED53-4C9D-9C14-87C97651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undraising Shared" ma:contentTypeID="0x01010001AF8AA600CBD747AB7BC9B08128818806009FFC13A76CF98B47994173E088D10EF9" ma:contentTypeVersion="7" ma:contentTypeDescription="" ma:contentTypeScope="" ma:versionID="3a11e391a75939ec2cd1d3f1f0bed7bd">
  <xsd:schema xmlns:xsd="http://www.w3.org/2001/XMLSchema" xmlns:xs="http://www.w3.org/2001/XMLSchema" xmlns:p="http://schemas.microsoft.com/office/2006/metadata/properties" targetNamespace="http://schemas.microsoft.com/office/2006/metadata/properties" ma:root="true" ma:fieldsID="ec5ea19e48e5b70133dc8aa5b0a09a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a532a68f-a25c-456a-8360-d7b9e4eb6c35" ContentTypeId="0x01010001AF8AA600CBD747AB7BC9B08128818806"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E856F5-6BE1-419D-A8FE-20E965606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5EAA13B-E0CE-4604-A304-7C1C7A365C91}">
  <ds:schemaRefs>
    <ds:schemaRef ds:uri="Microsoft.SharePoint.Taxonomy.ContentTypeSync"/>
  </ds:schemaRefs>
</ds:datastoreItem>
</file>

<file path=customXml/itemProps3.xml><?xml version="1.0" encoding="utf-8"?>
<ds:datastoreItem xmlns:ds="http://schemas.openxmlformats.org/officeDocument/2006/customXml" ds:itemID="{EF0FE10B-00ED-4169-BC6D-2510B8710F78}">
  <ds:schemaRefs>
    <ds:schemaRef ds:uri="http://schemas.microsoft.com/sharepoint/v3/contenttype/forms"/>
  </ds:schemaRefs>
</ds:datastoreItem>
</file>

<file path=customXml/itemProps4.xml><?xml version="1.0" encoding="utf-8"?>
<ds:datastoreItem xmlns:ds="http://schemas.openxmlformats.org/officeDocument/2006/customXml" ds:itemID="{24376F70-C7A6-4359-994C-B8B78D1F58C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1477</TotalTime>
  <Words>2915</Words>
  <Application>Microsoft Office PowerPoint</Application>
  <PresentationFormat>Widescreen</PresentationFormat>
  <Paragraphs>235</Paragraphs>
  <Slides>27</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Nova</vt:lpstr>
      <vt:lpstr>Arial Nova Light</vt:lpstr>
      <vt:lpstr>Calibri</vt:lpstr>
      <vt:lpstr>Calibri Light</vt:lpstr>
      <vt:lpstr>HelveticaNowText-Light</vt:lpstr>
      <vt:lpstr>verdana</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Lester</dc:creator>
  <cp:lastModifiedBy>Joe Lester</cp:lastModifiedBy>
  <cp:revision>11</cp:revision>
  <dcterms:created xsi:type="dcterms:W3CDTF">2020-09-24T18:52:54Z</dcterms:created>
  <dcterms:modified xsi:type="dcterms:W3CDTF">2021-11-04T15:17:40Z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0x01010001AF8AA600CBD747AB7BC9B08128818806009FFC13A76CF98B47994173E088D10EF9</vt:lpwstr>
  </property>
  <property fmtid="{D5CDD505-2E9C-101B-9397-08002B2CF9AE}" pid="3" name="SharedWithUsers">
    <vt:lpwstr>23;#Joe Lester</vt:lpwstr>
  </property>
</Properties>
</file>